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65" r:id="rId12"/>
    <p:sldId id="271" r:id="rId13"/>
    <p:sldId id="268" r:id="rId14"/>
    <p:sldId id="270" r:id="rId15"/>
    <p:sldId id="26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B4AA2F-6E8D-477C-993D-A07B31F624EA}" v="801" dt="2023-01-21T15:55:40.1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123" autoAdjust="0"/>
  </p:normalViewPr>
  <p:slideViewPr>
    <p:cSldViewPr snapToGrid="0">
      <p:cViewPr varScale="1">
        <p:scale>
          <a:sx n="75" d="100"/>
          <a:sy n="75" d="100"/>
        </p:scale>
        <p:origin x="38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wan Al-Farah" userId="fc6b6b391746add0" providerId="LiveId" clId="{80B4AA2F-6E8D-477C-993D-A07B31F624EA}"/>
    <pc:docChg chg="undo redo custSel addSld delSld modSld addMainMaster delMainMaster">
      <pc:chgData name="Marwan Al-Farah" userId="fc6b6b391746add0" providerId="LiveId" clId="{80B4AA2F-6E8D-477C-993D-A07B31F624EA}" dt="2023-01-21T16:00:19.245" v="2344" actId="2710"/>
      <pc:docMkLst>
        <pc:docMk/>
      </pc:docMkLst>
      <pc:sldChg chg="addSp delSp modSp new mod modTransition setBg modClrScheme setClrOvrMap chgLayout modNotesTx">
        <pc:chgData name="Marwan Al-Farah" userId="fc6b6b391746add0" providerId="LiveId" clId="{80B4AA2F-6E8D-477C-993D-A07B31F624EA}" dt="2023-01-21T15:18:31.122" v="1536"/>
        <pc:sldMkLst>
          <pc:docMk/>
          <pc:sldMk cId="2272575051" sldId="256"/>
        </pc:sldMkLst>
        <pc:spChg chg="mod ord">
          <ac:chgData name="Marwan Al-Farah" userId="fc6b6b391746add0" providerId="LiveId" clId="{80B4AA2F-6E8D-477C-993D-A07B31F624EA}" dt="2023-01-19T18:31:12.668" v="579" actId="1035"/>
          <ac:spMkLst>
            <pc:docMk/>
            <pc:sldMk cId="2272575051" sldId="256"/>
            <ac:spMk id="2" creationId="{5D850E98-69B1-AC20-8990-4D170C557BBD}"/>
          </ac:spMkLst>
        </pc:spChg>
        <pc:spChg chg="mod ord">
          <ac:chgData name="Marwan Al-Farah" userId="fc6b6b391746add0" providerId="LiveId" clId="{80B4AA2F-6E8D-477C-993D-A07B31F624EA}" dt="2023-01-19T18:31:13.055" v="580" actId="1076"/>
          <ac:spMkLst>
            <pc:docMk/>
            <pc:sldMk cId="2272575051" sldId="256"/>
            <ac:spMk id="3" creationId="{2CC094AC-4DDD-53B1-437B-8F83E4C2C13B}"/>
          </ac:spMkLst>
        </pc:spChg>
        <pc:spChg chg="add del">
          <ac:chgData name="Marwan Al-Farah" userId="fc6b6b391746add0" providerId="LiveId" clId="{80B4AA2F-6E8D-477C-993D-A07B31F624EA}" dt="2023-01-19T18:16:22.453" v="45" actId="26606"/>
          <ac:spMkLst>
            <pc:docMk/>
            <pc:sldMk cId="2272575051" sldId="256"/>
            <ac:spMk id="9" creationId="{9B45BA4C-9B54-4496-821F-9E0985CA984D}"/>
          </ac:spMkLst>
        </pc:spChg>
        <pc:spChg chg="add del">
          <ac:chgData name="Marwan Al-Farah" userId="fc6b6b391746add0" providerId="LiveId" clId="{80B4AA2F-6E8D-477C-993D-A07B31F624EA}" dt="2023-01-19T18:12:45.648" v="17" actId="26606"/>
          <ac:spMkLst>
            <pc:docMk/>
            <pc:sldMk cId="2272575051" sldId="256"/>
            <ac:spMk id="10" creationId="{26B4480E-B7FF-4481-890E-043A69AE6FE2}"/>
          </ac:spMkLst>
        </pc:spChg>
        <pc:spChg chg="add del">
          <ac:chgData name="Marwan Al-Farah" userId="fc6b6b391746add0" providerId="LiveId" clId="{80B4AA2F-6E8D-477C-993D-A07B31F624EA}" dt="2023-01-19T18:16:33.390" v="47" actId="26606"/>
          <ac:spMkLst>
            <pc:docMk/>
            <pc:sldMk cId="2272575051" sldId="256"/>
            <ac:spMk id="11" creationId="{63A1188B-F6D0-454F-8265-790DD27A80DC}"/>
          </ac:spMkLst>
        </pc:spChg>
        <pc:spChg chg="add del">
          <ac:chgData name="Marwan Al-Farah" userId="fc6b6b391746add0" providerId="LiveId" clId="{80B4AA2F-6E8D-477C-993D-A07B31F624EA}" dt="2023-01-19T18:12:45.648" v="17" actId="26606"/>
          <ac:spMkLst>
            <pc:docMk/>
            <pc:sldMk cId="2272575051" sldId="256"/>
            <ac:spMk id="12" creationId="{64C13BAB-7C00-4D21-A857-E3D41C0A2A66}"/>
          </ac:spMkLst>
        </pc:spChg>
        <pc:spChg chg="add del">
          <ac:chgData name="Marwan Al-Farah" userId="fc6b6b391746add0" providerId="LiveId" clId="{80B4AA2F-6E8D-477C-993D-A07B31F624EA}" dt="2023-01-19T18:16:33.390" v="47" actId="26606"/>
          <ac:spMkLst>
            <pc:docMk/>
            <pc:sldMk cId="2272575051" sldId="256"/>
            <ac:spMk id="13" creationId="{E1508670-65E0-4939-8E5D-98D071CA1A36}"/>
          </ac:spMkLst>
        </pc:spChg>
        <pc:spChg chg="add del">
          <ac:chgData name="Marwan Al-Farah" userId="fc6b6b391746add0" providerId="LiveId" clId="{80B4AA2F-6E8D-477C-993D-A07B31F624EA}" dt="2023-01-19T18:12:45.648" v="17" actId="26606"/>
          <ac:spMkLst>
            <pc:docMk/>
            <pc:sldMk cId="2272575051" sldId="256"/>
            <ac:spMk id="14" creationId="{1F1FF39A-AC3C-4066-9D4C-519AA22812EA}"/>
          </ac:spMkLst>
        </pc:spChg>
        <pc:spChg chg="add del">
          <ac:chgData name="Marwan Al-Farah" userId="fc6b6b391746add0" providerId="LiveId" clId="{80B4AA2F-6E8D-477C-993D-A07B31F624EA}" dt="2023-01-19T18:16:33.390" v="47" actId="26606"/>
          <ac:spMkLst>
            <pc:docMk/>
            <pc:sldMk cId="2272575051" sldId="256"/>
            <ac:spMk id="15" creationId="{BA680864-F353-4128-88F8-98E04FD7641B}"/>
          </ac:spMkLst>
        </pc:spChg>
        <pc:spChg chg="add del">
          <ac:chgData name="Marwan Al-Farah" userId="fc6b6b391746add0" providerId="LiveId" clId="{80B4AA2F-6E8D-477C-993D-A07B31F624EA}" dt="2023-01-19T18:13:09.873" v="19" actId="26606"/>
          <ac:spMkLst>
            <pc:docMk/>
            <pc:sldMk cId="2272575051" sldId="256"/>
            <ac:spMk id="16" creationId="{7D8A8D11-DB51-43C0-8618-65C820DB4B86}"/>
          </ac:spMkLst>
        </pc:spChg>
        <pc:spChg chg="add del">
          <ac:chgData name="Marwan Al-Farah" userId="fc6b6b391746add0" providerId="LiveId" clId="{80B4AA2F-6E8D-477C-993D-A07B31F624EA}" dt="2023-01-19T18:16:46.803" v="49" actId="26606"/>
          <ac:spMkLst>
            <pc:docMk/>
            <pc:sldMk cId="2272575051" sldId="256"/>
            <ac:spMk id="17" creationId="{58789E63-C78D-4210-8A38-DD6FB3B6BACD}"/>
          </ac:spMkLst>
        </pc:spChg>
        <pc:spChg chg="add del">
          <ac:chgData name="Marwan Al-Farah" userId="fc6b6b391746add0" providerId="LiveId" clId="{80B4AA2F-6E8D-477C-993D-A07B31F624EA}" dt="2023-01-19T18:13:11.774" v="21" actId="26606"/>
          <ac:spMkLst>
            <pc:docMk/>
            <pc:sldMk cId="2272575051" sldId="256"/>
            <ac:spMk id="18" creationId="{C53527CE-0857-4148-A439-03E1284D2FB0}"/>
          </ac:spMkLst>
        </pc:spChg>
        <pc:spChg chg="add del">
          <ac:chgData name="Marwan Al-Farah" userId="fc6b6b391746add0" providerId="LiveId" clId="{80B4AA2F-6E8D-477C-993D-A07B31F624EA}" dt="2023-01-19T18:16:46.803" v="49" actId="26606"/>
          <ac:spMkLst>
            <pc:docMk/>
            <pc:sldMk cId="2272575051" sldId="256"/>
            <ac:spMk id="19" creationId="{AC8494C5-ED44-4EAD-9213-4FBAA4BB74CA}"/>
          </ac:spMkLst>
        </pc:spChg>
        <pc:spChg chg="add del">
          <ac:chgData name="Marwan Al-Farah" userId="fc6b6b391746add0" providerId="LiveId" clId="{80B4AA2F-6E8D-477C-993D-A07B31F624EA}" dt="2023-01-19T18:13:52.610" v="32" actId="26606"/>
          <ac:spMkLst>
            <pc:docMk/>
            <pc:sldMk cId="2272575051" sldId="256"/>
            <ac:spMk id="20" creationId="{26B4480E-B7FF-4481-890E-043A69AE6FE2}"/>
          </ac:spMkLst>
        </pc:spChg>
        <pc:spChg chg="add del">
          <ac:chgData name="Marwan Al-Farah" userId="fc6b6b391746add0" providerId="LiveId" clId="{80B4AA2F-6E8D-477C-993D-A07B31F624EA}" dt="2023-01-19T18:13:52.610" v="32" actId="26606"/>
          <ac:spMkLst>
            <pc:docMk/>
            <pc:sldMk cId="2272575051" sldId="256"/>
            <ac:spMk id="21" creationId="{64C13BAB-7C00-4D21-A857-E3D41C0A2A66}"/>
          </ac:spMkLst>
        </pc:spChg>
        <pc:spChg chg="add del">
          <ac:chgData name="Marwan Al-Farah" userId="fc6b6b391746add0" providerId="LiveId" clId="{80B4AA2F-6E8D-477C-993D-A07B31F624EA}" dt="2023-01-19T18:13:52.610" v="32" actId="26606"/>
          <ac:spMkLst>
            <pc:docMk/>
            <pc:sldMk cId="2272575051" sldId="256"/>
            <ac:spMk id="22" creationId="{1F1FF39A-AC3C-4066-9D4C-519AA22812EA}"/>
          </ac:spMkLst>
        </pc:spChg>
        <pc:spChg chg="add del">
          <ac:chgData name="Marwan Al-Farah" userId="fc6b6b391746add0" providerId="LiveId" clId="{80B4AA2F-6E8D-477C-993D-A07B31F624EA}" dt="2023-01-19T18:18:30.854" v="174" actId="26606"/>
          <ac:spMkLst>
            <pc:docMk/>
            <pc:sldMk cId="2272575051" sldId="256"/>
            <ac:spMk id="23" creationId="{178C5A24-0D67-4D91-A8AB-79267D9CC7A8}"/>
          </ac:spMkLst>
        </pc:spChg>
        <pc:spChg chg="add del">
          <ac:chgData name="Marwan Al-Farah" userId="fc6b6b391746add0" providerId="LiveId" clId="{80B4AA2F-6E8D-477C-993D-A07B31F624EA}" dt="2023-01-19T18:18:30.854" v="174" actId="26606"/>
          <ac:spMkLst>
            <pc:docMk/>
            <pc:sldMk cId="2272575051" sldId="256"/>
            <ac:spMk id="24" creationId="{67F1335F-97CE-4842-9A57-2B6A3F459D82}"/>
          </ac:spMkLst>
        </pc:spChg>
        <pc:spChg chg="add del">
          <ac:chgData name="Marwan Al-Farah" userId="fc6b6b391746add0" providerId="LiveId" clId="{80B4AA2F-6E8D-477C-993D-A07B31F624EA}" dt="2023-01-19T18:30:36.607" v="529" actId="26606"/>
          <ac:spMkLst>
            <pc:docMk/>
            <pc:sldMk cId="2272575051" sldId="256"/>
            <ac:spMk id="25" creationId="{E49CC64F-7275-4E33-961B-0C5CDC439875}"/>
          </ac:spMkLst>
        </pc:spChg>
        <pc:spChg chg="add del">
          <ac:chgData name="Marwan Al-Farah" userId="fc6b6b391746add0" providerId="LiveId" clId="{80B4AA2F-6E8D-477C-993D-A07B31F624EA}" dt="2023-01-19T18:30:36.607" v="529" actId="26606"/>
          <ac:spMkLst>
            <pc:docMk/>
            <pc:sldMk cId="2272575051" sldId="256"/>
            <ac:spMk id="30" creationId="{7ADD6C35-4B10-4BFC-BAD6-56B49A790F4B}"/>
          </ac:spMkLst>
        </pc:spChg>
        <pc:grpChg chg="add del">
          <ac:chgData name="Marwan Al-Farah" userId="fc6b6b391746add0" providerId="LiveId" clId="{80B4AA2F-6E8D-477C-993D-A07B31F624EA}" dt="2023-01-19T18:30:36.607" v="529" actId="26606"/>
          <ac:grpSpMkLst>
            <pc:docMk/>
            <pc:sldMk cId="2272575051" sldId="256"/>
            <ac:grpSpMk id="32" creationId="{32AFDD1C-2418-460A-B0D3-EEF55EC823F5}"/>
          </ac:grpSpMkLst>
        </pc:grpChg>
        <pc:grpChg chg="add del">
          <ac:chgData name="Marwan Al-Farah" userId="fc6b6b391746add0" providerId="LiveId" clId="{80B4AA2F-6E8D-477C-993D-A07B31F624EA}" dt="2023-01-19T18:30:36.607" v="529" actId="26606"/>
          <ac:grpSpMkLst>
            <pc:docMk/>
            <pc:sldMk cId="2272575051" sldId="256"/>
            <ac:grpSpMk id="38" creationId="{61D22245-3D67-419C-A6B5-DD0EB0D83990}"/>
          </ac:grpSpMkLst>
        </pc:grpChg>
        <pc:picChg chg="add del mod ord modCrop">
          <ac:chgData name="Marwan Al-Farah" userId="fc6b6b391746add0" providerId="LiveId" clId="{80B4AA2F-6E8D-477C-993D-A07B31F624EA}" dt="2023-01-19T18:16:05.227" v="41" actId="478"/>
          <ac:picMkLst>
            <pc:docMk/>
            <pc:sldMk cId="2272575051" sldId="256"/>
            <ac:picMk id="5" creationId="{66336A03-EC7F-3D10-CE87-98D568BB7F5B}"/>
          </ac:picMkLst>
        </pc:picChg>
        <pc:picChg chg="add mod ord modCrop">
          <ac:chgData name="Marwan Al-Farah" userId="fc6b6b391746add0" providerId="LiveId" clId="{80B4AA2F-6E8D-477C-993D-A07B31F624EA}" dt="2023-01-19T18:31:36.684" v="583" actId="14100"/>
          <ac:picMkLst>
            <pc:docMk/>
            <pc:sldMk cId="2272575051" sldId="256"/>
            <ac:picMk id="7" creationId="{D1BC00FE-E5B0-3829-12E1-886CB051A981}"/>
          </ac:picMkLst>
        </pc:picChg>
        <pc:picChg chg="add mod">
          <ac:chgData name="Marwan Al-Farah" userId="fc6b6b391746add0" providerId="LiveId" clId="{80B4AA2F-6E8D-477C-993D-A07B31F624EA}" dt="2023-01-19T18:30:36.607" v="529" actId="26606"/>
          <ac:picMkLst>
            <pc:docMk/>
            <pc:sldMk cId="2272575051" sldId="256"/>
            <ac:picMk id="8" creationId="{50CFFBAB-CC0A-E4AB-6167-D97B41288D15}"/>
          </ac:picMkLst>
        </pc:picChg>
        <pc:picChg chg="add del mod">
          <ac:chgData name="Marwan Al-Farah" userId="fc6b6b391746add0" providerId="LiveId" clId="{80B4AA2F-6E8D-477C-993D-A07B31F624EA}" dt="2023-01-19T18:12:18.011" v="12" actId="478"/>
          <ac:picMkLst>
            <pc:docMk/>
            <pc:sldMk cId="2272575051" sldId="256"/>
            <ac:picMk id="1026" creationId="{22C01834-A29E-76FE-C195-73522095E002}"/>
          </ac:picMkLst>
        </pc:picChg>
        <pc:picChg chg="add del mod">
          <ac:chgData name="Marwan Al-Farah" userId="fc6b6b391746add0" providerId="LiveId" clId="{80B4AA2F-6E8D-477C-993D-A07B31F624EA}" dt="2023-01-19T18:12:35.336" v="15" actId="478"/>
          <ac:picMkLst>
            <pc:docMk/>
            <pc:sldMk cId="2272575051" sldId="256"/>
            <ac:picMk id="1028" creationId="{3BA6736C-D2DB-5EE2-4CBC-A679ACA89E2B}"/>
          </ac:picMkLst>
        </pc:picChg>
      </pc:sldChg>
      <pc:sldChg chg="addSp delSp modSp new del mod">
        <pc:chgData name="Marwan Al-Farah" userId="fc6b6b391746add0" providerId="LiveId" clId="{80B4AA2F-6E8D-477C-993D-A07B31F624EA}" dt="2023-01-19T18:13:51.631" v="31" actId="680"/>
        <pc:sldMkLst>
          <pc:docMk/>
          <pc:sldMk cId="2538258386" sldId="257"/>
        </pc:sldMkLst>
        <pc:spChg chg="add del">
          <ac:chgData name="Marwan Al-Farah" userId="fc6b6b391746add0" providerId="LiveId" clId="{80B4AA2F-6E8D-477C-993D-A07B31F624EA}" dt="2023-01-19T18:13:48.726" v="30"/>
          <ac:spMkLst>
            <pc:docMk/>
            <pc:sldMk cId="2538258386" sldId="257"/>
            <ac:spMk id="3" creationId="{FA45BCCC-936A-44F6-565D-93BCCD59F636}"/>
          </ac:spMkLst>
        </pc:spChg>
        <pc:picChg chg="add del mod">
          <ac:chgData name="Marwan Al-Farah" userId="fc6b6b391746add0" providerId="LiveId" clId="{80B4AA2F-6E8D-477C-993D-A07B31F624EA}" dt="2023-01-19T18:13:48.726" v="30"/>
          <ac:picMkLst>
            <pc:docMk/>
            <pc:sldMk cId="2538258386" sldId="257"/>
            <ac:picMk id="5" creationId="{8D5C0894-61A6-1BDC-78D7-0B9179AB0768}"/>
          </ac:picMkLst>
        </pc:picChg>
        <pc:picChg chg="add del">
          <ac:chgData name="Marwan Al-Farah" userId="fc6b6b391746add0" providerId="LiveId" clId="{80B4AA2F-6E8D-477C-993D-A07B31F624EA}" dt="2023-01-19T18:13:25.848" v="25"/>
          <ac:picMkLst>
            <pc:docMk/>
            <pc:sldMk cId="2538258386" sldId="257"/>
            <ac:picMk id="2050" creationId="{E93990E2-3F97-AEE8-BEC7-C87CF04D63C5}"/>
          </ac:picMkLst>
        </pc:picChg>
      </pc:sldChg>
      <pc:sldChg chg="addSp new del">
        <pc:chgData name="Marwan Al-Farah" userId="fc6b6b391746add0" providerId="LiveId" clId="{80B4AA2F-6E8D-477C-993D-A07B31F624EA}" dt="2023-01-19T18:31:26.120" v="582" actId="47"/>
        <pc:sldMkLst>
          <pc:docMk/>
          <pc:sldMk cId="2743911035" sldId="257"/>
        </pc:sldMkLst>
        <pc:picChg chg="add">
          <ac:chgData name="Marwan Al-Farah" userId="fc6b6b391746add0" providerId="LiveId" clId="{80B4AA2F-6E8D-477C-993D-A07B31F624EA}" dt="2023-01-19T18:19:04.983" v="177"/>
          <ac:picMkLst>
            <pc:docMk/>
            <pc:sldMk cId="2743911035" sldId="257"/>
            <ac:picMk id="3074" creationId="{2B090F2A-483F-E0DA-D0AB-07B30F6549A0}"/>
          </ac:picMkLst>
        </pc:picChg>
      </pc:sldChg>
      <pc:sldChg chg="addSp delSp modSp new mod modTransition setBg modNotesTx">
        <pc:chgData name="Marwan Al-Farah" userId="fc6b6b391746add0" providerId="LiveId" clId="{80B4AA2F-6E8D-477C-993D-A07B31F624EA}" dt="2023-01-21T15:18:31.122" v="1536"/>
        <pc:sldMkLst>
          <pc:docMk/>
          <pc:sldMk cId="3466939623" sldId="258"/>
        </pc:sldMkLst>
        <pc:spChg chg="mod">
          <ac:chgData name="Marwan Al-Farah" userId="fc6b6b391746add0" providerId="LiveId" clId="{80B4AA2F-6E8D-477C-993D-A07B31F624EA}" dt="2023-01-19T18:32:30.542" v="602" actId="26606"/>
          <ac:spMkLst>
            <pc:docMk/>
            <pc:sldMk cId="3466939623" sldId="258"/>
            <ac:spMk id="2" creationId="{E5011ED6-67B3-E613-94F4-3C5AAB164811}"/>
          </ac:spMkLst>
        </pc:spChg>
        <pc:spChg chg="add del mod">
          <ac:chgData name="Marwan Al-Farah" userId="fc6b6b391746add0" providerId="LiveId" clId="{80B4AA2F-6E8D-477C-993D-A07B31F624EA}" dt="2023-01-19T18:33:40.752" v="605" actId="26606"/>
          <ac:spMkLst>
            <pc:docMk/>
            <pc:sldMk cId="3466939623" sldId="258"/>
            <ac:spMk id="3" creationId="{3D754058-55AB-633F-BFDE-7BF4062E26D4}"/>
          </ac:spMkLst>
        </pc:spChg>
        <pc:spChg chg="add del">
          <ac:chgData name="Marwan Al-Farah" userId="fc6b6b391746add0" providerId="LiveId" clId="{80B4AA2F-6E8D-477C-993D-A07B31F624EA}" dt="2023-01-19T18:32:30.542" v="602" actId="26606"/>
          <ac:spMkLst>
            <pc:docMk/>
            <pc:sldMk cId="3466939623" sldId="258"/>
            <ac:spMk id="10" creationId="{A3363022-C969-41E9-8EB2-E4C94908C1FA}"/>
          </ac:spMkLst>
        </pc:spChg>
        <pc:spChg chg="add del">
          <ac:chgData name="Marwan Al-Farah" userId="fc6b6b391746add0" providerId="LiveId" clId="{80B4AA2F-6E8D-477C-993D-A07B31F624EA}" dt="2023-01-19T18:32:30.542" v="602" actId="26606"/>
          <ac:spMkLst>
            <pc:docMk/>
            <pc:sldMk cId="3466939623" sldId="258"/>
            <ac:spMk id="12" creationId="{8D1AD6B3-BE88-4CEB-BA17-790657CC4729}"/>
          </ac:spMkLst>
        </pc:spChg>
        <pc:grpChg chg="add del">
          <ac:chgData name="Marwan Al-Farah" userId="fc6b6b391746add0" providerId="LiveId" clId="{80B4AA2F-6E8D-477C-993D-A07B31F624EA}" dt="2023-01-19T18:32:30.542" v="602" actId="26606"/>
          <ac:grpSpMkLst>
            <pc:docMk/>
            <pc:sldMk cId="3466939623" sldId="258"/>
            <ac:grpSpMk id="14" creationId="{89D1390B-7E13-4B4F-9CB2-391063412E54}"/>
          </ac:grpSpMkLst>
        </pc:grpChg>
        <pc:graphicFrameChg chg="add">
          <ac:chgData name="Marwan Al-Farah" userId="fc6b6b391746add0" providerId="LiveId" clId="{80B4AA2F-6E8D-477C-993D-A07B31F624EA}" dt="2023-01-19T18:33:40.752" v="605" actId="26606"/>
          <ac:graphicFrameMkLst>
            <pc:docMk/>
            <pc:sldMk cId="3466939623" sldId="258"/>
            <ac:graphicFrameMk id="5" creationId="{F8BBCB86-4DF6-F046-1FCA-3A6B7E613D38}"/>
          </ac:graphicFrameMkLst>
        </pc:graphicFrameChg>
        <pc:picChg chg="add del">
          <ac:chgData name="Marwan Al-Farah" userId="fc6b6b391746add0" providerId="LiveId" clId="{80B4AA2F-6E8D-477C-993D-A07B31F624EA}" dt="2023-01-19T18:32:30.542" v="602" actId="26606"/>
          <ac:picMkLst>
            <pc:docMk/>
            <pc:sldMk cId="3466939623" sldId="258"/>
            <ac:picMk id="7" creationId="{D27FD3B9-F2CD-DF17-E85F-B6DAC06B4466}"/>
          </ac:picMkLst>
        </pc:picChg>
      </pc:sldChg>
      <pc:sldChg chg="addSp delSp modSp new mod modTransition setBg setClrOvrMap modNotesTx">
        <pc:chgData name="Marwan Al-Farah" userId="fc6b6b391746add0" providerId="LiveId" clId="{80B4AA2F-6E8D-477C-993D-A07B31F624EA}" dt="2023-01-21T15:18:31.122" v="1536"/>
        <pc:sldMkLst>
          <pc:docMk/>
          <pc:sldMk cId="2765847207" sldId="259"/>
        </pc:sldMkLst>
        <pc:spChg chg="mod">
          <ac:chgData name="Marwan Al-Farah" userId="fc6b6b391746add0" providerId="LiveId" clId="{80B4AA2F-6E8D-477C-993D-A07B31F624EA}" dt="2023-01-19T18:36:37.954" v="620" actId="26606"/>
          <ac:spMkLst>
            <pc:docMk/>
            <pc:sldMk cId="2765847207" sldId="259"/>
            <ac:spMk id="2" creationId="{E225A1F6-CECD-27A5-9B43-D7A7DE49D14D}"/>
          </ac:spMkLst>
        </pc:spChg>
        <pc:spChg chg="mod">
          <ac:chgData name="Marwan Al-Farah" userId="fc6b6b391746add0" providerId="LiveId" clId="{80B4AA2F-6E8D-477C-993D-A07B31F624EA}" dt="2023-01-20T05:57:20.869" v="720" actId="20577"/>
          <ac:spMkLst>
            <pc:docMk/>
            <pc:sldMk cId="2765847207" sldId="259"/>
            <ac:spMk id="3" creationId="{32A8236B-1A0E-CF09-F6A3-6AE02B96C101}"/>
          </ac:spMkLst>
        </pc:spChg>
        <pc:spChg chg="add">
          <ac:chgData name="Marwan Al-Farah" userId="fc6b6b391746add0" providerId="LiveId" clId="{80B4AA2F-6E8D-477C-993D-A07B31F624EA}" dt="2023-01-19T18:36:37.954" v="620" actId="26606"/>
          <ac:spMkLst>
            <pc:docMk/>
            <pc:sldMk cId="2765847207" sldId="259"/>
            <ac:spMk id="4103" creationId="{C5E6CFF1-2F42-4E10-9A97-F116F46F53FE}"/>
          </ac:spMkLst>
        </pc:spChg>
        <pc:picChg chg="add del mod">
          <ac:chgData name="Marwan Al-Farah" userId="fc6b6b391746add0" providerId="LiveId" clId="{80B4AA2F-6E8D-477C-993D-A07B31F624EA}" dt="2023-01-20T06:11:59.522" v="727"/>
          <ac:picMkLst>
            <pc:docMk/>
            <pc:sldMk cId="2765847207" sldId="259"/>
            <ac:picMk id="4" creationId="{8C689EAE-8311-B497-8384-1421AB64BCD4}"/>
          </ac:picMkLst>
        </pc:picChg>
        <pc:picChg chg="add del mod">
          <ac:chgData name="Marwan Al-Farah" userId="fc6b6b391746add0" providerId="LiveId" clId="{80B4AA2F-6E8D-477C-993D-A07B31F624EA}" dt="2023-01-20T06:12:40.999" v="729" actId="21"/>
          <ac:picMkLst>
            <pc:docMk/>
            <pc:sldMk cId="2765847207" sldId="259"/>
            <ac:picMk id="5" creationId="{FD931B92-9D68-A058-596C-39E6CEADEA21}"/>
          </ac:picMkLst>
        </pc:picChg>
        <pc:picChg chg="add mod ord">
          <ac:chgData name="Marwan Al-Farah" userId="fc6b6b391746add0" providerId="LiveId" clId="{80B4AA2F-6E8D-477C-993D-A07B31F624EA}" dt="2023-01-19T18:36:37.954" v="620" actId="26606"/>
          <ac:picMkLst>
            <pc:docMk/>
            <pc:sldMk cId="2765847207" sldId="259"/>
            <ac:picMk id="4098" creationId="{53B1C247-69EC-7816-E7F9-176396B56FF2}"/>
          </ac:picMkLst>
        </pc:picChg>
        <pc:cxnChg chg="add">
          <ac:chgData name="Marwan Al-Farah" userId="fc6b6b391746add0" providerId="LiveId" clId="{80B4AA2F-6E8D-477C-993D-A07B31F624EA}" dt="2023-01-19T18:36:37.954" v="620" actId="26606"/>
          <ac:cxnSpMkLst>
            <pc:docMk/>
            <pc:sldMk cId="2765847207" sldId="259"/>
            <ac:cxnSpMk id="4105" creationId="{67182200-4859-4C8D-BCBB-55B245C28BA3}"/>
          </ac:cxnSpMkLst>
        </pc:cxnChg>
      </pc:sldChg>
      <pc:sldChg chg="addSp delSp modSp new mod modTransition setBg setClrOvrMap">
        <pc:chgData name="Marwan Al-Farah" userId="fc6b6b391746add0" providerId="LiveId" clId="{80B4AA2F-6E8D-477C-993D-A07B31F624EA}" dt="2023-01-21T15:18:31.122" v="1536"/>
        <pc:sldMkLst>
          <pc:docMk/>
          <pc:sldMk cId="1786659874" sldId="260"/>
        </pc:sldMkLst>
        <pc:spChg chg="mod">
          <ac:chgData name="Marwan Al-Farah" userId="fc6b6b391746add0" providerId="LiveId" clId="{80B4AA2F-6E8D-477C-993D-A07B31F624EA}" dt="2023-01-21T13:48:01.789" v="1007" actId="26606"/>
          <ac:spMkLst>
            <pc:docMk/>
            <pc:sldMk cId="1786659874" sldId="260"/>
            <ac:spMk id="2" creationId="{D1E95007-4AE0-42EE-9989-6BF67E361E63}"/>
          </ac:spMkLst>
        </pc:spChg>
        <pc:spChg chg="del mod">
          <ac:chgData name="Marwan Al-Farah" userId="fc6b6b391746add0" providerId="LiveId" clId="{80B4AA2F-6E8D-477C-993D-A07B31F624EA}" dt="2023-01-21T13:39:03.895" v="736" actId="26606"/>
          <ac:spMkLst>
            <pc:docMk/>
            <pc:sldMk cId="1786659874" sldId="260"/>
            <ac:spMk id="3" creationId="{F1CDDFA9-2BA4-0D64-7B64-EFF1FDC2C2FD}"/>
          </ac:spMkLst>
        </pc:spChg>
        <pc:spChg chg="add mod">
          <ac:chgData name="Marwan Al-Farah" userId="fc6b6b391746add0" providerId="LiveId" clId="{80B4AA2F-6E8D-477C-993D-A07B31F624EA}" dt="2023-01-21T13:48:17.296" v="1008" actId="5793"/>
          <ac:spMkLst>
            <pc:docMk/>
            <pc:sldMk cId="1786659874" sldId="260"/>
            <ac:spMk id="5" creationId="{1041135D-9190-EA70-A850-276845DF3C30}"/>
          </ac:spMkLst>
        </pc:spChg>
        <pc:spChg chg="add del">
          <ac:chgData name="Marwan Al-Farah" userId="fc6b6b391746add0" providerId="LiveId" clId="{80B4AA2F-6E8D-477C-993D-A07B31F624EA}" dt="2023-01-21T13:39:03.863" v="735" actId="26606"/>
          <ac:spMkLst>
            <pc:docMk/>
            <pc:sldMk cId="1786659874" sldId="260"/>
            <ac:spMk id="9" creationId="{0450C687-86B5-4248-BEBB-0B59B7977047}"/>
          </ac:spMkLst>
        </pc:spChg>
        <pc:spChg chg="add del">
          <ac:chgData name="Marwan Al-Farah" userId="fc6b6b391746add0" providerId="LiveId" clId="{80B4AA2F-6E8D-477C-993D-A07B31F624EA}" dt="2023-01-21T13:39:03.863" v="735" actId="26606"/>
          <ac:spMkLst>
            <pc:docMk/>
            <pc:sldMk cId="1786659874" sldId="260"/>
            <ac:spMk id="11" creationId="{3CD1EA40-7116-4FCB-9369-70F29FAA91EC}"/>
          </ac:spMkLst>
        </pc:spChg>
        <pc:spChg chg="add del">
          <ac:chgData name="Marwan Al-Farah" userId="fc6b6b391746add0" providerId="LiveId" clId="{80B4AA2F-6E8D-477C-993D-A07B31F624EA}" dt="2023-01-21T13:39:03.863" v="735" actId="26606"/>
          <ac:spMkLst>
            <pc:docMk/>
            <pc:sldMk cId="1786659874" sldId="260"/>
            <ac:spMk id="13" creationId="{A5271697-90F1-4A23-8EF2-0179F2EAFACB}"/>
          </ac:spMkLst>
        </pc:spChg>
        <pc:spChg chg="add del">
          <ac:chgData name="Marwan Al-Farah" userId="fc6b6b391746add0" providerId="LiveId" clId="{80B4AA2F-6E8D-477C-993D-A07B31F624EA}" dt="2023-01-21T13:39:03.863" v="735" actId="26606"/>
          <ac:spMkLst>
            <pc:docMk/>
            <pc:sldMk cId="1786659874" sldId="260"/>
            <ac:spMk id="37" creationId="{D9F5512A-48E1-4C07-B75E-3CCC517B6804}"/>
          </ac:spMkLst>
        </pc:spChg>
        <pc:spChg chg="add del">
          <ac:chgData name="Marwan Al-Farah" userId="fc6b6b391746add0" providerId="LiveId" clId="{80B4AA2F-6E8D-477C-993D-A07B31F624EA}" dt="2023-01-21T13:48:01.789" v="1007" actId="26606"/>
          <ac:spMkLst>
            <pc:docMk/>
            <pc:sldMk cId="1786659874" sldId="260"/>
            <ac:spMk id="39" creationId="{32E62931-8EB4-42BB-BAAB-D8757BE66D8E}"/>
          </ac:spMkLst>
        </pc:spChg>
        <pc:grpChg chg="add del">
          <ac:chgData name="Marwan Al-Farah" userId="fc6b6b391746add0" providerId="LiveId" clId="{80B4AA2F-6E8D-477C-993D-A07B31F624EA}" dt="2023-01-21T13:39:03.863" v="735" actId="26606"/>
          <ac:grpSpMkLst>
            <pc:docMk/>
            <pc:sldMk cId="1786659874" sldId="260"/>
            <ac:grpSpMk id="15" creationId="{A9B4CF53-BC95-46A2-B37D-D05450472BCB}"/>
          </ac:grpSpMkLst>
        </pc:grpChg>
        <pc:picChg chg="add mod ord">
          <ac:chgData name="Marwan Al-Farah" userId="fc6b6b391746add0" providerId="LiveId" clId="{80B4AA2F-6E8D-477C-993D-A07B31F624EA}" dt="2023-01-21T13:48:01.789" v="1007" actId="26606"/>
          <ac:picMkLst>
            <pc:docMk/>
            <pc:sldMk cId="1786659874" sldId="260"/>
            <ac:picMk id="4" creationId="{D6B4E165-4801-679B-2689-94B1DA6CE9EC}"/>
          </ac:picMkLst>
        </pc:picChg>
        <pc:picChg chg="add del mod">
          <ac:chgData name="Marwan Al-Farah" userId="fc6b6b391746add0" providerId="LiveId" clId="{80B4AA2F-6E8D-477C-993D-A07B31F624EA}" dt="2023-01-20T06:11:53.470" v="725" actId="21"/>
          <ac:picMkLst>
            <pc:docMk/>
            <pc:sldMk cId="1786659874" sldId="260"/>
            <ac:picMk id="1026" creationId="{742F3B77-EB18-A9B0-E8AE-BE8FFD0ABE41}"/>
          </ac:picMkLst>
        </pc:picChg>
      </pc:sldChg>
      <pc:sldChg chg="modSp new del mod">
        <pc:chgData name="Marwan Al-Farah" userId="fc6b6b391746add0" providerId="LiveId" clId="{80B4AA2F-6E8D-477C-993D-A07B31F624EA}" dt="2023-01-21T13:48:51.270" v="1009" actId="47"/>
        <pc:sldMkLst>
          <pc:docMk/>
          <pc:sldMk cId="1206845596" sldId="261"/>
        </pc:sldMkLst>
        <pc:spChg chg="mod">
          <ac:chgData name="Marwan Al-Farah" userId="fc6b6b391746add0" providerId="LiveId" clId="{80B4AA2F-6E8D-477C-993D-A07B31F624EA}" dt="2023-01-21T13:43:57.142" v="977" actId="14100"/>
          <ac:spMkLst>
            <pc:docMk/>
            <pc:sldMk cId="1206845596" sldId="261"/>
            <ac:spMk id="3" creationId="{9504EEE7-4473-53D2-A90D-43F71D7463B0}"/>
          </ac:spMkLst>
        </pc:spChg>
      </pc:sldChg>
      <pc:sldChg chg="addSp delSp modSp new mod modTransition modAnim modNotesTx">
        <pc:chgData name="Marwan Al-Farah" userId="fc6b6b391746add0" providerId="LiveId" clId="{80B4AA2F-6E8D-477C-993D-A07B31F624EA}" dt="2023-01-21T15:18:31.122" v="1536"/>
        <pc:sldMkLst>
          <pc:docMk/>
          <pc:sldMk cId="2726226194" sldId="261"/>
        </pc:sldMkLst>
        <pc:spChg chg="add del mod">
          <ac:chgData name="Marwan Al-Farah" userId="fc6b6b391746add0" providerId="LiveId" clId="{80B4AA2F-6E8D-477C-993D-A07B31F624EA}" dt="2023-01-21T14:39:59.605" v="1169" actId="478"/>
          <ac:spMkLst>
            <pc:docMk/>
            <pc:sldMk cId="2726226194" sldId="261"/>
            <ac:spMk id="2" creationId="{387B914D-9203-70FC-1A8C-81ED7B2445A7}"/>
          </ac:spMkLst>
        </pc:spChg>
        <pc:spChg chg="del">
          <ac:chgData name="Marwan Al-Farah" userId="fc6b6b391746add0" providerId="LiveId" clId="{80B4AA2F-6E8D-477C-993D-A07B31F624EA}" dt="2023-01-21T14:12:41.017" v="1027" actId="478"/>
          <ac:spMkLst>
            <pc:docMk/>
            <pc:sldMk cId="2726226194" sldId="261"/>
            <ac:spMk id="3" creationId="{A431AD33-AE26-02C0-4C59-F09FD79DCBE1}"/>
          </ac:spMkLst>
        </pc:spChg>
        <pc:spChg chg="add del mod">
          <ac:chgData name="Marwan Al-Farah" userId="fc6b6b391746add0" providerId="LiveId" clId="{80B4AA2F-6E8D-477C-993D-A07B31F624EA}" dt="2023-01-21T14:39:59.605" v="1169" actId="478"/>
          <ac:spMkLst>
            <pc:docMk/>
            <pc:sldMk cId="2726226194" sldId="261"/>
            <ac:spMk id="11" creationId="{C41E2571-B4CF-A7AA-60C9-59693EE4F5C5}"/>
          </ac:spMkLst>
        </pc:spChg>
        <pc:grpChg chg="add mod">
          <ac:chgData name="Marwan Al-Farah" userId="fc6b6b391746add0" providerId="LiveId" clId="{80B4AA2F-6E8D-477C-993D-A07B31F624EA}" dt="2023-01-21T14:57:00.372" v="1374" actId="164"/>
          <ac:grpSpMkLst>
            <pc:docMk/>
            <pc:sldMk cId="2726226194" sldId="261"/>
            <ac:grpSpMk id="18" creationId="{487D9FC1-EC2F-9BE3-3CDA-2D52BF52A9AA}"/>
          </ac:grpSpMkLst>
        </pc:grpChg>
        <pc:picChg chg="add del mod">
          <ac:chgData name="Marwan Al-Farah" userId="fc6b6b391746add0" providerId="LiveId" clId="{80B4AA2F-6E8D-477C-993D-A07B31F624EA}" dt="2023-01-21T14:15:27.639" v="1051" actId="478"/>
          <ac:picMkLst>
            <pc:docMk/>
            <pc:sldMk cId="2726226194" sldId="261"/>
            <ac:picMk id="4" creationId="{9295B944-3F6E-C001-81DF-EA1C718775BD}"/>
          </ac:picMkLst>
        </pc:picChg>
        <pc:picChg chg="add del mod">
          <ac:chgData name="Marwan Al-Farah" userId="fc6b6b391746add0" providerId="LiveId" clId="{80B4AA2F-6E8D-477C-993D-A07B31F624EA}" dt="2023-01-21T14:31:45.525" v="1104" actId="478"/>
          <ac:picMkLst>
            <pc:docMk/>
            <pc:sldMk cId="2726226194" sldId="261"/>
            <ac:picMk id="5" creationId="{3AA73033-F973-0086-38F8-B93962200E8C}"/>
          </ac:picMkLst>
        </pc:picChg>
        <pc:picChg chg="add mod modCrop">
          <ac:chgData name="Marwan Al-Farah" userId="fc6b6b391746add0" providerId="LiveId" clId="{80B4AA2F-6E8D-477C-993D-A07B31F624EA}" dt="2023-01-21T14:36:19.219" v="1158" actId="1036"/>
          <ac:picMkLst>
            <pc:docMk/>
            <pc:sldMk cId="2726226194" sldId="261"/>
            <ac:picMk id="7" creationId="{EDFCEE2E-47E2-64C4-9CC4-AFEBB90A76AB}"/>
          </ac:picMkLst>
        </pc:picChg>
        <pc:picChg chg="add mod modCrop">
          <ac:chgData name="Marwan Al-Farah" userId="fc6b6b391746add0" providerId="LiveId" clId="{80B4AA2F-6E8D-477C-993D-A07B31F624EA}" dt="2023-01-21T14:36:19.219" v="1158" actId="1036"/>
          <ac:picMkLst>
            <pc:docMk/>
            <pc:sldMk cId="2726226194" sldId="261"/>
            <ac:picMk id="8" creationId="{083AF669-51D4-C22F-4A77-BC4586B63895}"/>
          </ac:picMkLst>
        </pc:picChg>
        <pc:picChg chg="add mod modCrop">
          <ac:chgData name="Marwan Al-Farah" userId="fc6b6b391746add0" providerId="LiveId" clId="{80B4AA2F-6E8D-477C-993D-A07B31F624EA}" dt="2023-01-21T14:36:19.219" v="1158" actId="1036"/>
          <ac:picMkLst>
            <pc:docMk/>
            <pc:sldMk cId="2726226194" sldId="261"/>
            <ac:picMk id="9" creationId="{51293F43-A3F5-BDAB-E46B-44B5920A2E70}"/>
          </ac:picMkLst>
        </pc:picChg>
        <pc:picChg chg="add del mod">
          <ac:chgData name="Marwan Al-Farah" userId="fc6b6b391746add0" providerId="LiveId" clId="{80B4AA2F-6E8D-477C-993D-A07B31F624EA}" dt="2023-01-21T14:49:58.970" v="1325" actId="478"/>
          <ac:picMkLst>
            <pc:docMk/>
            <pc:sldMk cId="2726226194" sldId="261"/>
            <ac:picMk id="12" creationId="{ABAEDC67-C365-CBDA-D225-D2DF239EC153}"/>
          </ac:picMkLst>
        </pc:picChg>
        <pc:picChg chg="add del mod">
          <ac:chgData name="Marwan Al-Farah" userId="fc6b6b391746add0" providerId="LiveId" clId="{80B4AA2F-6E8D-477C-993D-A07B31F624EA}" dt="2023-01-21T14:50:04.005" v="1328"/>
          <ac:picMkLst>
            <pc:docMk/>
            <pc:sldMk cId="2726226194" sldId="261"/>
            <ac:picMk id="13" creationId="{4AE91F32-BE51-8296-5244-FD84C9B4CC0D}"/>
          </ac:picMkLst>
        </pc:picChg>
        <pc:picChg chg="add del mod">
          <ac:chgData name="Marwan Al-Farah" userId="fc6b6b391746add0" providerId="LiveId" clId="{80B4AA2F-6E8D-477C-993D-A07B31F624EA}" dt="2023-01-21T14:50:04.005" v="1328"/>
          <ac:picMkLst>
            <pc:docMk/>
            <pc:sldMk cId="2726226194" sldId="261"/>
            <ac:picMk id="15" creationId="{86D8D6A9-B924-E162-41DF-1348E7324E66}"/>
          </ac:picMkLst>
        </pc:picChg>
        <pc:picChg chg="add mod">
          <ac:chgData name="Marwan Al-Farah" userId="fc6b6b391746add0" providerId="LiveId" clId="{80B4AA2F-6E8D-477C-993D-A07B31F624EA}" dt="2023-01-21T14:57:00.372" v="1374" actId="164"/>
          <ac:picMkLst>
            <pc:docMk/>
            <pc:sldMk cId="2726226194" sldId="261"/>
            <ac:picMk id="16" creationId="{AFE3A63E-28F3-3341-8CE7-3520ECDA0183}"/>
          </ac:picMkLst>
        </pc:picChg>
        <pc:picChg chg="add mod">
          <ac:chgData name="Marwan Al-Farah" userId="fc6b6b391746add0" providerId="LiveId" clId="{80B4AA2F-6E8D-477C-993D-A07B31F624EA}" dt="2023-01-21T15:03:17.184" v="1413" actId="1076"/>
          <ac:picMkLst>
            <pc:docMk/>
            <pc:sldMk cId="2726226194" sldId="261"/>
            <ac:picMk id="19" creationId="{D6AF9E12-AD16-84D4-44F4-939665CC7C3D}"/>
          </ac:picMkLst>
        </pc:picChg>
        <pc:picChg chg="add del mod">
          <ac:chgData name="Marwan Al-Farah" userId="fc6b6b391746add0" providerId="LiveId" clId="{80B4AA2F-6E8D-477C-993D-A07B31F624EA}" dt="2023-01-21T14:33:23.726" v="1109" actId="478"/>
          <ac:picMkLst>
            <pc:docMk/>
            <pc:sldMk cId="2726226194" sldId="261"/>
            <ac:picMk id="1026" creationId="{01C9B721-4ACA-6D5F-BA45-FDE5266F5A59}"/>
          </ac:picMkLst>
        </pc:picChg>
        <pc:picChg chg="add del mod">
          <ac:chgData name="Marwan Al-Farah" userId="fc6b6b391746add0" providerId="LiveId" clId="{80B4AA2F-6E8D-477C-993D-A07B31F624EA}" dt="2023-01-21T14:31:43.324" v="1103" actId="478"/>
          <ac:picMkLst>
            <pc:docMk/>
            <pc:sldMk cId="2726226194" sldId="261"/>
            <ac:picMk id="1028" creationId="{5328947F-C120-1C61-D6BA-0C22278FC829}"/>
          </ac:picMkLst>
        </pc:picChg>
        <pc:picChg chg="add del mod">
          <ac:chgData name="Marwan Al-Farah" userId="fc6b6b391746add0" providerId="LiveId" clId="{80B4AA2F-6E8D-477C-993D-A07B31F624EA}" dt="2023-01-21T14:46:37.974" v="1208" actId="21"/>
          <ac:picMkLst>
            <pc:docMk/>
            <pc:sldMk cId="2726226194" sldId="261"/>
            <ac:picMk id="1030" creationId="{67AA622F-DE49-694E-BFB6-868CA256C40E}"/>
          </ac:picMkLst>
        </pc:picChg>
        <pc:picChg chg="add mod">
          <ac:chgData name="Marwan Al-Farah" userId="fc6b6b391746add0" providerId="LiveId" clId="{80B4AA2F-6E8D-477C-993D-A07B31F624EA}" dt="2023-01-21T14:58:32.638" v="1381"/>
          <ac:picMkLst>
            <pc:docMk/>
            <pc:sldMk cId="2726226194" sldId="261"/>
            <ac:picMk id="1032" creationId="{0B0AC425-B583-9935-35C9-C9294C58F44B}"/>
          </ac:picMkLst>
        </pc:picChg>
        <pc:picChg chg="add mod">
          <ac:chgData name="Marwan Al-Farah" userId="fc6b6b391746add0" providerId="LiveId" clId="{80B4AA2F-6E8D-477C-993D-A07B31F624EA}" dt="2023-01-21T14:54:53.536" v="1354" actId="1076"/>
          <ac:picMkLst>
            <pc:docMk/>
            <pc:sldMk cId="2726226194" sldId="261"/>
            <ac:picMk id="1034" creationId="{F8B100B2-6DA0-A7C1-DFE6-CCEFF415E828}"/>
          </ac:picMkLst>
        </pc:picChg>
        <pc:picChg chg="add del mod">
          <ac:chgData name="Marwan Al-Farah" userId="fc6b6b391746add0" providerId="LiveId" clId="{80B4AA2F-6E8D-477C-993D-A07B31F624EA}" dt="2023-01-21T15:02:03.686" v="1401" actId="14100"/>
          <ac:picMkLst>
            <pc:docMk/>
            <pc:sldMk cId="2726226194" sldId="261"/>
            <ac:picMk id="1036" creationId="{9C9FA971-5190-F183-688F-5E86939D4DD5}"/>
          </ac:picMkLst>
        </pc:picChg>
        <pc:picChg chg="add mod">
          <ac:chgData name="Marwan Al-Farah" userId="fc6b6b391746add0" providerId="LiveId" clId="{80B4AA2F-6E8D-477C-993D-A07B31F624EA}" dt="2023-01-21T15:05:54.138" v="1424" actId="1076"/>
          <ac:picMkLst>
            <pc:docMk/>
            <pc:sldMk cId="2726226194" sldId="261"/>
            <ac:picMk id="1038" creationId="{E7D866AB-ACEE-F108-3BA2-6C8E4EF3D7AD}"/>
          </ac:picMkLst>
        </pc:picChg>
        <pc:picChg chg="add mod">
          <ac:chgData name="Marwan Al-Farah" userId="fc6b6b391746add0" providerId="LiveId" clId="{80B4AA2F-6E8D-477C-993D-A07B31F624EA}" dt="2023-01-21T15:08:23.178" v="1451" actId="1037"/>
          <ac:picMkLst>
            <pc:docMk/>
            <pc:sldMk cId="2726226194" sldId="261"/>
            <ac:picMk id="1040" creationId="{11089300-D663-5368-39EF-66CA16492C14}"/>
          </ac:picMkLst>
        </pc:picChg>
        <pc:cxnChg chg="add del mod">
          <ac:chgData name="Marwan Al-Farah" userId="fc6b6b391746add0" providerId="LiveId" clId="{80B4AA2F-6E8D-477C-993D-A07B31F624EA}" dt="2023-01-21T14:50:04.005" v="1328"/>
          <ac:cxnSpMkLst>
            <pc:docMk/>
            <pc:sldMk cId="2726226194" sldId="261"/>
            <ac:cxnSpMk id="14" creationId="{42757FB3-66D8-0915-C8E3-8F8492D2E3A0}"/>
          </ac:cxnSpMkLst>
        </pc:cxnChg>
        <pc:cxnChg chg="add mod">
          <ac:chgData name="Marwan Al-Farah" userId="fc6b6b391746add0" providerId="LiveId" clId="{80B4AA2F-6E8D-477C-993D-A07B31F624EA}" dt="2023-01-21T14:57:00.372" v="1374" actId="164"/>
          <ac:cxnSpMkLst>
            <pc:docMk/>
            <pc:sldMk cId="2726226194" sldId="261"/>
            <ac:cxnSpMk id="17" creationId="{D4CD49FE-2128-0F45-AA91-480280BEF8FB}"/>
          </ac:cxnSpMkLst>
        </pc:cxnChg>
      </pc:sldChg>
      <pc:sldChg chg="addSp delSp modSp new mod modTransition modAnim">
        <pc:chgData name="Marwan Al-Farah" userId="fc6b6b391746add0" providerId="LiveId" clId="{80B4AA2F-6E8D-477C-993D-A07B31F624EA}" dt="2023-01-21T15:22:40.883" v="1574" actId="1076"/>
        <pc:sldMkLst>
          <pc:docMk/>
          <pc:sldMk cId="1674769589" sldId="262"/>
        </pc:sldMkLst>
        <pc:spChg chg="del">
          <ac:chgData name="Marwan Al-Farah" userId="fc6b6b391746add0" providerId="LiveId" clId="{80B4AA2F-6E8D-477C-993D-A07B31F624EA}" dt="2023-01-21T14:47:16.610" v="1225" actId="478"/>
          <ac:spMkLst>
            <pc:docMk/>
            <pc:sldMk cId="1674769589" sldId="262"/>
            <ac:spMk id="2" creationId="{C3CEFC92-6A6C-2EB8-BB1B-523F1F2B5ED2}"/>
          </ac:spMkLst>
        </pc:spChg>
        <pc:spChg chg="del">
          <ac:chgData name="Marwan Al-Farah" userId="fc6b6b391746add0" providerId="LiveId" clId="{80B4AA2F-6E8D-477C-993D-A07B31F624EA}" dt="2023-01-21T14:47:18.820" v="1226" actId="478"/>
          <ac:spMkLst>
            <pc:docMk/>
            <pc:sldMk cId="1674769589" sldId="262"/>
            <ac:spMk id="3" creationId="{291614B7-EC6A-402A-F3DB-C700676D84BD}"/>
          </ac:spMkLst>
        </pc:spChg>
        <pc:spChg chg="add mod">
          <ac:chgData name="Marwan Al-Farah" userId="fc6b6b391746add0" providerId="LiveId" clId="{80B4AA2F-6E8D-477C-993D-A07B31F624EA}" dt="2023-01-21T15:07:51.025" v="1434"/>
          <ac:spMkLst>
            <pc:docMk/>
            <pc:sldMk cId="1674769589" sldId="262"/>
            <ac:spMk id="11" creationId="{9A4C1F54-17DE-9BD8-C33E-F10A30B3FA7A}"/>
          </ac:spMkLst>
        </pc:spChg>
        <pc:grpChg chg="add del mod">
          <ac:chgData name="Marwan Al-Farah" userId="fc6b6b391746add0" providerId="LiveId" clId="{80B4AA2F-6E8D-477C-993D-A07B31F624EA}" dt="2023-01-21T14:49:07.841" v="1245" actId="165"/>
          <ac:grpSpMkLst>
            <pc:docMk/>
            <pc:sldMk cId="1674769589" sldId="262"/>
            <ac:grpSpMk id="9" creationId="{BA43CE38-085F-B3D4-7129-B9D30AC848F7}"/>
          </ac:grpSpMkLst>
        </pc:grpChg>
        <pc:picChg chg="add del mod topLvl">
          <ac:chgData name="Marwan Al-Farah" userId="fc6b6b391746add0" providerId="LiveId" clId="{80B4AA2F-6E8D-477C-993D-A07B31F624EA}" dt="2023-01-21T15:07:42.625" v="1433" actId="478"/>
          <ac:picMkLst>
            <pc:docMk/>
            <pc:sldMk cId="1674769589" sldId="262"/>
            <ac:picMk id="4" creationId="{C82CCE23-5E3C-1939-0DEC-4A97BB9CB285}"/>
          </ac:picMkLst>
        </pc:picChg>
        <pc:picChg chg="add del mod topLvl">
          <ac:chgData name="Marwan Al-Farah" userId="fc6b6b391746add0" providerId="LiveId" clId="{80B4AA2F-6E8D-477C-993D-A07B31F624EA}" dt="2023-01-21T15:03:06.577" v="1409" actId="21"/>
          <ac:picMkLst>
            <pc:docMk/>
            <pc:sldMk cId="1674769589" sldId="262"/>
            <ac:picMk id="8" creationId="{84B41DF3-42DC-011D-91F6-539C09E6F4C4}"/>
          </ac:picMkLst>
        </pc:picChg>
        <pc:picChg chg="add mod">
          <ac:chgData name="Marwan Al-Farah" userId="fc6b6b391746add0" providerId="LiveId" clId="{80B4AA2F-6E8D-477C-993D-A07B31F624EA}" dt="2023-01-21T15:22:40.883" v="1574" actId="1076"/>
          <ac:picMkLst>
            <pc:docMk/>
            <pc:sldMk cId="1674769589" sldId="262"/>
            <ac:picMk id="13" creationId="{F33F860C-318D-B33A-3F15-C380FD6D95B8}"/>
          </ac:picMkLst>
        </pc:picChg>
        <pc:picChg chg="add mod">
          <ac:chgData name="Marwan Al-Farah" userId="fc6b6b391746add0" providerId="LiveId" clId="{80B4AA2F-6E8D-477C-993D-A07B31F624EA}" dt="2023-01-21T15:13:48.766" v="1462" actId="1076"/>
          <ac:picMkLst>
            <pc:docMk/>
            <pc:sldMk cId="1674769589" sldId="262"/>
            <ac:picMk id="2050" creationId="{1092E3FD-69C6-D3BA-147E-B399FAAD39FB}"/>
          </ac:picMkLst>
        </pc:picChg>
        <pc:cxnChg chg="add del mod topLvl">
          <ac:chgData name="Marwan Al-Farah" userId="fc6b6b391746add0" providerId="LiveId" clId="{80B4AA2F-6E8D-477C-993D-A07B31F624EA}" dt="2023-01-21T15:07:42.625" v="1433" actId="478"/>
          <ac:cxnSpMkLst>
            <pc:docMk/>
            <pc:sldMk cId="1674769589" sldId="262"/>
            <ac:cxnSpMk id="6" creationId="{77A3860C-7A79-AC2A-1C72-0C6734E813BE}"/>
          </ac:cxnSpMkLst>
        </pc:cxnChg>
      </pc:sldChg>
      <pc:sldChg chg="addSp delSp modSp new mod modTransition setBg">
        <pc:chgData name="Marwan Al-Farah" userId="fc6b6b391746add0" providerId="LiveId" clId="{80B4AA2F-6E8D-477C-993D-A07B31F624EA}" dt="2023-01-21T15:40:53.163" v="1858" actId="20577"/>
        <pc:sldMkLst>
          <pc:docMk/>
          <pc:sldMk cId="3227099888" sldId="263"/>
        </pc:sldMkLst>
        <pc:spChg chg="mod">
          <ac:chgData name="Marwan Al-Farah" userId="fc6b6b391746add0" providerId="LiveId" clId="{80B4AA2F-6E8D-477C-993D-A07B31F624EA}" dt="2023-01-21T15:38:39.073" v="1826" actId="26606"/>
          <ac:spMkLst>
            <pc:docMk/>
            <pc:sldMk cId="3227099888" sldId="263"/>
            <ac:spMk id="2" creationId="{F8AAC805-CAC6-8A74-C6BB-C4E56EFA4B8B}"/>
          </ac:spMkLst>
        </pc:spChg>
        <pc:spChg chg="del">
          <ac:chgData name="Marwan Al-Farah" userId="fc6b6b391746add0" providerId="LiveId" clId="{80B4AA2F-6E8D-477C-993D-A07B31F624EA}" dt="2023-01-21T15:15:42.321" v="1484"/>
          <ac:spMkLst>
            <pc:docMk/>
            <pc:sldMk cId="3227099888" sldId="263"/>
            <ac:spMk id="3" creationId="{3F56AC2F-7448-0D9A-3CAE-8BB466584699}"/>
          </ac:spMkLst>
        </pc:spChg>
        <pc:spChg chg="add">
          <ac:chgData name="Marwan Al-Farah" userId="fc6b6b391746add0" providerId="LiveId" clId="{80B4AA2F-6E8D-477C-993D-A07B31F624EA}" dt="2023-01-21T15:38:39.073" v="1826" actId="26606"/>
          <ac:spMkLst>
            <pc:docMk/>
            <pc:sldMk cId="3227099888" sldId="263"/>
            <ac:spMk id="9" creationId="{BACC6370-2D7E-4714-9D71-7542949D7D5D}"/>
          </ac:spMkLst>
        </pc:spChg>
        <pc:spChg chg="add">
          <ac:chgData name="Marwan Al-Farah" userId="fc6b6b391746add0" providerId="LiveId" clId="{80B4AA2F-6E8D-477C-993D-A07B31F624EA}" dt="2023-01-21T15:38:39.073" v="1826" actId="26606"/>
          <ac:spMkLst>
            <pc:docMk/>
            <pc:sldMk cId="3227099888" sldId="263"/>
            <ac:spMk id="11" creationId="{F68B3F68-107C-434F-AA38-110D5EA91B85}"/>
          </ac:spMkLst>
        </pc:spChg>
        <pc:spChg chg="add">
          <ac:chgData name="Marwan Al-Farah" userId="fc6b6b391746add0" providerId="LiveId" clId="{80B4AA2F-6E8D-477C-993D-A07B31F624EA}" dt="2023-01-21T15:38:39.073" v="1826" actId="26606"/>
          <ac:spMkLst>
            <pc:docMk/>
            <pc:sldMk cId="3227099888" sldId="263"/>
            <ac:spMk id="13" creationId="{AAD0DBB9-1A4B-4391-81D4-CB19F9AB918A}"/>
          </ac:spMkLst>
        </pc:spChg>
        <pc:spChg chg="add">
          <ac:chgData name="Marwan Al-Farah" userId="fc6b6b391746add0" providerId="LiveId" clId="{80B4AA2F-6E8D-477C-993D-A07B31F624EA}" dt="2023-01-21T15:38:39.073" v="1826" actId="26606"/>
          <ac:spMkLst>
            <pc:docMk/>
            <pc:sldMk cId="3227099888" sldId="263"/>
            <ac:spMk id="15" creationId="{063BBA22-50EA-4C4D-BE05-F1CE4E63AA56}"/>
          </ac:spMkLst>
        </pc:spChg>
        <pc:graphicFrameChg chg="add mod modGraphic">
          <ac:chgData name="Marwan Al-Farah" userId="fc6b6b391746add0" providerId="LiveId" clId="{80B4AA2F-6E8D-477C-993D-A07B31F624EA}" dt="2023-01-21T15:40:53.163" v="1858" actId="20577"/>
          <ac:graphicFrameMkLst>
            <pc:docMk/>
            <pc:sldMk cId="3227099888" sldId="263"/>
            <ac:graphicFrameMk id="4" creationId="{6238AA32-6A68-020E-39D7-FEAD255E63F9}"/>
          </ac:graphicFrameMkLst>
        </pc:graphicFrameChg>
      </pc:sldChg>
      <pc:sldChg chg="addSp modSp new mod modTransition setBg">
        <pc:chgData name="Marwan Al-Farah" userId="fc6b6b391746add0" providerId="LiveId" clId="{80B4AA2F-6E8D-477C-993D-A07B31F624EA}" dt="2023-01-21T16:00:19.245" v="2344" actId="2710"/>
        <pc:sldMkLst>
          <pc:docMk/>
          <pc:sldMk cId="737315461" sldId="264"/>
        </pc:sldMkLst>
        <pc:spChg chg="mod">
          <ac:chgData name="Marwan Al-Farah" userId="fc6b6b391746add0" providerId="LiveId" clId="{80B4AA2F-6E8D-477C-993D-A07B31F624EA}" dt="2023-01-21T15:38:53.735" v="1827" actId="26606"/>
          <ac:spMkLst>
            <pc:docMk/>
            <pc:sldMk cId="737315461" sldId="264"/>
            <ac:spMk id="2" creationId="{48AE4D13-F447-86A2-3D47-5C571F71FD51}"/>
          </ac:spMkLst>
        </pc:spChg>
        <pc:spChg chg="mod">
          <ac:chgData name="Marwan Al-Farah" userId="fc6b6b391746add0" providerId="LiveId" clId="{80B4AA2F-6E8D-477C-993D-A07B31F624EA}" dt="2023-01-21T16:00:19.245" v="2344" actId="2710"/>
          <ac:spMkLst>
            <pc:docMk/>
            <pc:sldMk cId="737315461" sldId="264"/>
            <ac:spMk id="3" creationId="{D1110E67-1C28-B415-6FF4-535E0D989CA2}"/>
          </ac:spMkLst>
        </pc:spChg>
        <pc:spChg chg="add">
          <ac:chgData name="Marwan Al-Farah" userId="fc6b6b391746add0" providerId="LiveId" clId="{80B4AA2F-6E8D-477C-993D-A07B31F624EA}" dt="2023-01-21T15:38:53.735" v="1827" actId="26606"/>
          <ac:spMkLst>
            <pc:docMk/>
            <pc:sldMk cId="737315461" sldId="264"/>
            <ac:spMk id="9" creationId="{2B97F24A-32CE-4C1C-A50D-3016B394DCFB}"/>
          </ac:spMkLst>
        </pc:spChg>
        <pc:spChg chg="add">
          <ac:chgData name="Marwan Al-Farah" userId="fc6b6b391746add0" providerId="LiveId" clId="{80B4AA2F-6E8D-477C-993D-A07B31F624EA}" dt="2023-01-21T15:38:53.735" v="1827" actId="26606"/>
          <ac:spMkLst>
            <pc:docMk/>
            <pc:sldMk cId="737315461" sldId="264"/>
            <ac:spMk id="11" creationId="{CD8B4F24-440B-49E9-B85D-733523DC064B}"/>
          </ac:spMkLst>
        </pc:spChg>
        <pc:graphicFrameChg chg="add mod modGraphic">
          <ac:chgData name="Marwan Al-Farah" userId="fc6b6b391746add0" providerId="LiveId" clId="{80B4AA2F-6E8D-477C-993D-A07B31F624EA}" dt="2023-01-21T15:38:53.735" v="1827" actId="26606"/>
          <ac:graphicFrameMkLst>
            <pc:docMk/>
            <pc:sldMk cId="737315461" sldId="264"/>
            <ac:graphicFrameMk id="4" creationId="{A794CDCC-0AB1-0364-F6E3-A5EB18CC334E}"/>
          </ac:graphicFrameMkLst>
        </pc:graphicFrameChg>
      </pc:sldChg>
      <pc:sldChg chg="modSp new mod">
        <pc:chgData name="Marwan Al-Farah" userId="fc6b6b391746add0" providerId="LiveId" clId="{80B4AA2F-6E8D-477C-993D-A07B31F624EA}" dt="2023-01-21T15:25:24.826" v="1579"/>
        <pc:sldMkLst>
          <pc:docMk/>
          <pc:sldMk cId="3497944161" sldId="265"/>
        </pc:sldMkLst>
        <pc:spChg chg="mod">
          <ac:chgData name="Marwan Al-Farah" userId="fc6b6b391746add0" providerId="LiveId" clId="{80B4AA2F-6E8D-477C-993D-A07B31F624EA}" dt="2023-01-21T15:25:24.826" v="1579"/>
          <ac:spMkLst>
            <pc:docMk/>
            <pc:sldMk cId="3497944161" sldId="265"/>
            <ac:spMk id="2" creationId="{D11A32D7-C699-F8BA-6AD0-CC12428EB113}"/>
          </ac:spMkLst>
        </pc:spChg>
      </pc:sldChg>
      <pc:sldChg chg="addSp delSp modSp new del mod">
        <pc:chgData name="Marwan Al-Farah" userId="fc6b6b391746add0" providerId="LiveId" clId="{80B4AA2F-6E8D-477C-993D-A07B31F624EA}" dt="2023-01-21T15:55:49.603" v="2263" actId="47"/>
        <pc:sldMkLst>
          <pc:docMk/>
          <pc:sldMk cId="972634529" sldId="266"/>
        </pc:sldMkLst>
        <pc:spChg chg="mod">
          <ac:chgData name="Marwan Al-Farah" userId="fc6b6b391746add0" providerId="LiveId" clId="{80B4AA2F-6E8D-477C-993D-A07B31F624EA}" dt="2023-01-21T15:25:40.408" v="1586" actId="20577"/>
          <ac:spMkLst>
            <pc:docMk/>
            <pc:sldMk cId="972634529" sldId="266"/>
            <ac:spMk id="2" creationId="{9E6ED626-AA3D-99FE-6B7B-F400E95353FF}"/>
          </ac:spMkLst>
        </pc:spChg>
        <pc:spChg chg="del">
          <ac:chgData name="Marwan Al-Farah" userId="fc6b6b391746add0" providerId="LiveId" clId="{80B4AA2F-6E8D-477C-993D-A07B31F624EA}" dt="2023-01-21T15:26:33.964" v="1587" actId="478"/>
          <ac:spMkLst>
            <pc:docMk/>
            <pc:sldMk cId="972634529" sldId="266"/>
            <ac:spMk id="3" creationId="{0EBEBB03-835B-43FB-E936-28F0D8FD9DCE}"/>
          </ac:spMkLst>
        </pc:spChg>
        <pc:spChg chg="add del mod">
          <ac:chgData name="Marwan Al-Farah" userId="fc6b6b391746add0" providerId="LiveId" clId="{80B4AA2F-6E8D-477C-993D-A07B31F624EA}" dt="2023-01-21T15:55:33.230" v="2253" actId="21"/>
          <ac:spMkLst>
            <pc:docMk/>
            <pc:sldMk cId="972634529" sldId="266"/>
            <ac:spMk id="6" creationId="{F441F0B6-9414-C71E-FDC4-320B57764DF7}"/>
          </ac:spMkLst>
        </pc:spChg>
        <pc:spChg chg="add del mod">
          <ac:chgData name="Marwan Al-Farah" userId="fc6b6b391746add0" providerId="LiveId" clId="{80B4AA2F-6E8D-477C-993D-A07B31F624EA}" dt="2023-01-21T15:55:33.230" v="2253" actId="21"/>
          <ac:spMkLst>
            <pc:docMk/>
            <pc:sldMk cId="972634529" sldId="266"/>
            <ac:spMk id="7" creationId="{B42D3BCB-3B0C-23B8-DB02-CFE648F5688D}"/>
          </ac:spMkLst>
        </pc:spChg>
        <pc:spChg chg="add del mod">
          <ac:chgData name="Marwan Al-Farah" userId="fc6b6b391746add0" providerId="LiveId" clId="{80B4AA2F-6E8D-477C-993D-A07B31F624EA}" dt="2023-01-21T15:55:33.230" v="2253" actId="21"/>
          <ac:spMkLst>
            <pc:docMk/>
            <pc:sldMk cId="972634529" sldId="266"/>
            <ac:spMk id="8" creationId="{480B426F-EE01-A8A2-8F6A-0A4CD2AC9FFF}"/>
          </ac:spMkLst>
        </pc:spChg>
        <pc:spChg chg="add mod">
          <ac:chgData name="Marwan Al-Farah" userId="fc6b6b391746add0" providerId="LiveId" clId="{80B4AA2F-6E8D-477C-993D-A07B31F624EA}" dt="2023-01-21T15:55:33.230" v="2253" actId="21"/>
          <ac:spMkLst>
            <pc:docMk/>
            <pc:sldMk cId="972634529" sldId="266"/>
            <ac:spMk id="10" creationId="{897B6834-F0BA-88D0-E942-469528DB9272}"/>
          </ac:spMkLst>
        </pc:spChg>
        <pc:graphicFrameChg chg="add del mod modGraphic">
          <ac:chgData name="Marwan Al-Farah" userId="fc6b6b391746add0" providerId="LiveId" clId="{80B4AA2F-6E8D-477C-993D-A07B31F624EA}" dt="2023-01-21T15:55:33.230" v="2253" actId="21"/>
          <ac:graphicFrameMkLst>
            <pc:docMk/>
            <pc:sldMk cId="972634529" sldId="266"/>
            <ac:graphicFrameMk id="4" creationId="{FFDAC1FD-E46D-F894-BF84-897439C00E0B}"/>
          </ac:graphicFrameMkLst>
        </pc:graphicFrameChg>
        <pc:graphicFrameChg chg="add del mod modGraphic">
          <ac:chgData name="Marwan Al-Farah" userId="fc6b6b391746add0" providerId="LiveId" clId="{80B4AA2F-6E8D-477C-993D-A07B31F624EA}" dt="2023-01-21T15:55:33.230" v="2253" actId="21"/>
          <ac:graphicFrameMkLst>
            <pc:docMk/>
            <pc:sldMk cId="972634529" sldId="266"/>
            <ac:graphicFrameMk id="5" creationId="{8EFCB148-C617-5A04-FC88-D1A3EB541250}"/>
          </ac:graphicFrameMkLst>
        </pc:graphicFrameChg>
      </pc:sldChg>
      <pc:sldChg chg="addSp delSp modSp new mod setBg">
        <pc:chgData name="Marwan Al-Farah" userId="fc6b6b391746add0" providerId="LiveId" clId="{80B4AA2F-6E8D-477C-993D-A07B31F624EA}" dt="2023-01-21T15:59:21.427" v="2335" actId="122"/>
        <pc:sldMkLst>
          <pc:docMk/>
          <pc:sldMk cId="2839028263" sldId="267"/>
        </pc:sldMkLst>
        <pc:spChg chg="del">
          <ac:chgData name="Marwan Al-Farah" userId="fc6b6b391746add0" providerId="LiveId" clId="{80B4AA2F-6E8D-477C-993D-A07B31F624EA}" dt="2023-01-21T15:57:02.898" v="2274" actId="478"/>
          <ac:spMkLst>
            <pc:docMk/>
            <pc:sldMk cId="2839028263" sldId="267"/>
            <ac:spMk id="2" creationId="{84F93B63-D849-C2D9-68C3-C7ECDCEB0779}"/>
          </ac:spMkLst>
        </pc:spChg>
        <pc:spChg chg="del mod">
          <ac:chgData name="Marwan Al-Farah" userId="fc6b6b391746add0" providerId="LiveId" clId="{80B4AA2F-6E8D-477C-993D-A07B31F624EA}" dt="2023-01-21T15:56:53.174" v="2264" actId="478"/>
          <ac:spMkLst>
            <pc:docMk/>
            <pc:sldMk cId="2839028263" sldId="267"/>
            <ac:spMk id="3" creationId="{46841B71-23E0-0AF4-E70D-A3CDA55E2DE8}"/>
          </ac:spMkLst>
        </pc:spChg>
        <pc:spChg chg="add mod">
          <ac:chgData name="Marwan Al-Farah" userId="fc6b6b391746add0" providerId="LiveId" clId="{80B4AA2F-6E8D-477C-993D-A07B31F624EA}" dt="2023-01-21T15:59:21.427" v="2335" actId="122"/>
          <ac:spMkLst>
            <pc:docMk/>
            <pc:sldMk cId="2839028263" sldId="267"/>
            <ac:spMk id="5" creationId="{B34A1220-F238-40DF-F72E-3E90E2626852}"/>
          </ac:spMkLst>
        </pc:spChg>
        <pc:spChg chg="add del">
          <ac:chgData name="Marwan Al-Farah" userId="fc6b6b391746add0" providerId="LiveId" clId="{80B4AA2F-6E8D-477C-993D-A07B31F624EA}" dt="2023-01-21T15:57:48.539" v="2277" actId="26606"/>
          <ac:spMkLst>
            <pc:docMk/>
            <pc:sldMk cId="2839028263" sldId="267"/>
            <ac:spMk id="12" creationId="{EDDBB197-D710-4A4F-A9CA-FD2177498BE8}"/>
          </ac:spMkLst>
        </pc:spChg>
        <pc:spChg chg="add del">
          <ac:chgData name="Marwan Al-Farah" userId="fc6b6b391746add0" providerId="LiveId" clId="{80B4AA2F-6E8D-477C-993D-A07B31F624EA}" dt="2023-01-21T15:57:48.539" v="2277" actId="26606"/>
          <ac:spMkLst>
            <pc:docMk/>
            <pc:sldMk cId="2839028263" sldId="267"/>
            <ac:spMk id="14" creationId="{975D1CFA-2CDB-4B64-BD9F-85744E8DA12F}"/>
          </ac:spMkLst>
        </pc:spChg>
        <pc:spChg chg="add">
          <ac:chgData name="Marwan Al-Farah" userId="fc6b6b391746add0" providerId="LiveId" clId="{80B4AA2F-6E8D-477C-993D-A07B31F624EA}" dt="2023-01-21T15:57:48.555" v="2278" actId="26606"/>
          <ac:spMkLst>
            <pc:docMk/>
            <pc:sldMk cId="2839028263" sldId="267"/>
            <ac:spMk id="22" creationId="{EDDBB197-D710-4A4F-A9CA-FD2177498BE8}"/>
          </ac:spMkLst>
        </pc:spChg>
        <pc:spChg chg="add">
          <ac:chgData name="Marwan Al-Farah" userId="fc6b6b391746add0" providerId="LiveId" clId="{80B4AA2F-6E8D-477C-993D-A07B31F624EA}" dt="2023-01-21T15:57:48.555" v="2278" actId="26606"/>
          <ac:spMkLst>
            <pc:docMk/>
            <pc:sldMk cId="2839028263" sldId="267"/>
            <ac:spMk id="23" creationId="{975D1CFA-2CDB-4B64-BD9F-85744E8DA12F}"/>
          </ac:spMkLst>
        </pc:spChg>
        <pc:grpChg chg="add del">
          <ac:chgData name="Marwan Al-Farah" userId="fc6b6b391746add0" providerId="LiveId" clId="{80B4AA2F-6E8D-477C-993D-A07B31F624EA}" dt="2023-01-21T15:57:48.539" v="2277" actId="26606"/>
          <ac:grpSpMkLst>
            <pc:docMk/>
            <pc:sldMk cId="2839028263" sldId="267"/>
            <ac:grpSpMk id="16" creationId="{25EE5136-01F1-466C-962D-BA9B4C6757AA}"/>
          </ac:grpSpMkLst>
        </pc:grpChg>
        <pc:grpChg chg="add">
          <ac:chgData name="Marwan Al-Farah" userId="fc6b6b391746add0" providerId="LiveId" clId="{80B4AA2F-6E8D-477C-993D-A07B31F624EA}" dt="2023-01-21T15:57:48.555" v="2278" actId="26606"/>
          <ac:grpSpMkLst>
            <pc:docMk/>
            <pc:sldMk cId="2839028263" sldId="267"/>
            <ac:grpSpMk id="24" creationId="{25EE5136-01F1-466C-962D-BA9B4C6757AA}"/>
          </ac:grpSpMkLst>
        </pc:grpChg>
        <pc:picChg chg="add del">
          <ac:chgData name="Marwan Al-Farah" userId="fc6b6b391746add0" providerId="LiveId" clId="{80B4AA2F-6E8D-477C-993D-A07B31F624EA}" dt="2023-01-21T15:57:48.539" v="2277" actId="26606"/>
          <ac:picMkLst>
            <pc:docMk/>
            <pc:sldMk cId="2839028263" sldId="267"/>
            <ac:picMk id="9" creationId="{5797826B-3AA7-750C-AB32-0ABA44780A05}"/>
          </ac:picMkLst>
        </pc:picChg>
        <pc:picChg chg="add">
          <ac:chgData name="Marwan Al-Farah" userId="fc6b6b391746add0" providerId="LiveId" clId="{80B4AA2F-6E8D-477C-993D-A07B31F624EA}" dt="2023-01-21T15:57:48.555" v="2278" actId="26606"/>
          <ac:picMkLst>
            <pc:docMk/>
            <pc:sldMk cId="2839028263" sldId="267"/>
            <ac:picMk id="29" creationId="{D1A2DB0C-FE5C-A899-1533-4EB140EBF75F}"/>
          </ac:picMkLst>
        </pc:picChg>
      </pc:sldChg>
      <pc:sldChg chg="modSp new mod">
        <pc:chgData name="Marwan Al-Farah" userId="fc6b6b391746add0" providerId="LiveId" clId="{80B4AA2F-6E8D-477C-993D-A07B31F624EA}" dt="2023-01-21T15:37:44.765" v="1812"/>
        <pc:sldMkLst>
          <pc:docMk/>
          <pc:sldMk cId="978959353" sldId="268"/>
        </pc:sldMkLst>
        <pc:spChg chg="mod">
          <ac:chgData name="Marwan Al-Farah" userId="fc6b6b391746add0" providerId="LiveId" clId="{80B4AA2F-6E8D-477C-993D-A07B31F624EA}" dt="2023-01-21T15:37:44.765" v="1812"/>
          <ac:spMkLst>
            <pc:docMk/>
            <pc:sldMk cId="978959353" sldId="268"/>
            <ac:spMk id="2" creationId="{2E5A6525-8461-93C7-5468-281D3D592D10}"/>
          </ac:spMkLst>
        </pc:spChg>
      </pc:sldChg>
      <pc:sldChg chg="modSp new mod">
        <pc:chgData name="Marwan Al-Farah" userId="fc6b6b391746add0" providerId="LiveId" clId="{80B4AA2F-6E8D-477C-993D-A07B31F624EA}" dt="2023-01-21T15:37:55.644" v="1825" actId="20577"/>
        <pc:sldMkLst>
          <pc:docMk/>
          <pc:sldMk cId="3038119559" sldId="269"/>
        </pc:sldMkLst>
        <pc:spChg chg="mod">
          <ac:chgData name="Marwan Al-Farah" userId="fc6b6b391746add0" providerId="LiveId" clId="{80B4AA2F-6E8D-477C-993D-A07B31F624EA}" dt="2023-01-21T15:37:55.644" v="1825" actId="20577"/>
          <ac:spMkLst>
            <pc:docMk/>
            <pc:sldMk cId="3038119559" sldId="269"/>
            <ac:spMk id="2" creationId="{2CDCEADC-934C-0018-D27D-D0EF9783A71A}"/>
          </ac:spMkLst>
        </pc:spChg>
      </pc:sldChg>
      <pc:sldChg chg="addSp delSp modSp new mod setBg">
        <pc:chgData name="Marwan Al-Farah" userId="fc6b6b391746add0" providerId="LiveId" clId="{80B4AA2F-6E8D-477C-993D-A07B31F624EA}" dt="2023-01-21T15:54:00.464" v="2252" actId="20577"/>
        <pc:sldMkLst>
          <pc:docMk/>
          <pc:sldMk cId="2533199712" sldId="270"/>
        </pc:sldMkLst>
        <pc:spChg chg="mod">
          <ac:chgData name="Marwan Al-Farah" userId="fc6b6b391746add0" providerId="LiveId" clId="{80B4AA2F-6E8D-477C-993D-A07B31F624EA}" dt="2023-01-21T15:53:34.124" v="2249" actId="26606"/>
          <ac:spMkLst>
            <pc:docMk/>
            <pc:sldMk cId="2533199712" sldId="270"/>
            <ac:spMk id="2" creationId="{C9D8A703-D0C4-02F0-DC4B-243C923E483F}"/>
          </ac:spMkLst>
        </pc:spChg>
        <pc:spChg chg="del">
          <ac:chgData name="Marwan Al-Farah" userId="fc6b6b391746add0" providerId="LiveId" clId="{80B4AA2F-6E8D-477C-993D-A07B31F624EA}" dt="2023-01-21T15:46:33.046" v="1863" actId="1032"/>
          <ac:spMkLst>
            <pc:docMk/>
            <pc:sldMk cId="2533199712" sldId="270"/>
            <ac:spMk id="3" creationId="{5EAA0A83-1188-20C2-3AE5-C29F4BD26B8B}"/>
          </ac:spMkLst>
        </pc:spChg>
        <pc:spChg chg="add">
          <ac:chgData name="Marwan Al-Farah" userId="fc6b6b391746add0" providerId="LiveId" clId="{80B4AA2F-6E8D-477C-993D-A07B31F624EA}" dt="2023-01-21T15:53:34.124" v="2249" actId="26606"/>
          <ac:spMkLst>
            <pc:docMk/>
            <pc:sldMk cId="2533199712" sldId="270"/>
            <ac:spMk id="6" creationId="{9DBC8166-481C-4473-95F5-9A5B9073B7F1}"/>
          </ac:spMkLst>
        </pc:spChg>
        <pc:spChg chg="add">
          <ac:chgData name="Marwan Al-Farah" userId="fc6b6b391746add0" providerId="LiveId" clId="{80B4AA2F-6E8D-477C-993D-A07B31F624EA}" dt="2023-01-21T15:53:34.124" v="2249" actId="26606"/>
          <ac:spMkLst>
            <pc:docMk/>
            <pc:sldMk cId="2533199712" sldId="270"/>
            <ac:spMk id="7" creationId="{A5A5CE6E-90AF-4D43-A014-1F9EC83EB93D}"/>
          </ac:spMkLst>
        </pc:spChg>
        <pc:spChg chg="add del">
          <ac:chgData name="Marwan Al-Farah" userId="fc6b6b391746add0" providerId="LiveId" clId="{80B4AA2F-6E8D-477C-993D-A07B31F624EA}" dt="2023-01-21T15:53:18.442" v="2248" actId="26606"/>
          <ac:spMkLst>
            <pc:docMk/>
            <pc:sldMk cId="2533199712" sldId="270"/>
            <ac:spMk id="9" creationId="{35DB3719-6FDC-4E5D-891D-FF40B7300F64}"/>
          </ac:spMkLst>
        </pc:spChg>
        <pc:spChg chg="add del">
          <ac:chgData name="Marwan Al-Farah" userId="fc6b6b391746add0" providerId="LiveId" clId="{80B4AA2F-6E8D-477C-993D-A07B31F624EA}" dt="2023-01-21T15:53:18.442" v="2248" actId="26606"/>
          <ac:spMkLst>
            <pc:docMk/>
            <pc:sldMk cId="2533199712" sldId="270"/>
            <ac:spMk id="11" creationId="{E0CBAC23-2E3F-4A90-BA59-F8299F6A5439}"/>
          </ac:spMkLst>
        </pc:spChg>
        <pc:graphicFrameChg chg="add mod modGraphic">
          <ac:chgData name="Marwan Al-Farah" userId="fc6b6b391746add0" providerId="LiveId" clId="{80B4AA2F-6E8D-477C-993D-A07B31F624EA}" dt="2023-01-21T15:54:00.464" v="2252" actId="20577"/>
          <ac:graphicFrameMkLst>
            <pc:docMk/>
            <pc:sldMk cId="2533199712" sldId="270"/>
            <ac:graphicFrameMk id="4" creationId="{40AD947C-D796-E06C-0BC4-1E15949E5DA8}"/>
          </ac:graphicFrameMkLst>
        </pc:graphicFrameChg>
      </pc:sldChg>
      <pc:sldChg chg="addSp delSp modSp mod">
        <pc:chgData name="Marwan Al-Farah" userId="fc6b6b391746add0" providerId="LiveId" clId="{80B4AA2F-6E8D-477C-993D-A07B31F624EA}" dt="2023-01-21T15:55:46.224" v="2262" actId="20577"/>
        <pc:sldMkLst>
          <pc:docMk/>
          <pc:sldMk cId="3435745636" sldId="271"/>
        </pc:sldMkLst>
        <pc:spChg chg="mod">
          <ac:chgData name="Marwan Al-Farah" userId="fc6b6b391746add0" providerId="LiveId" clId="{80B4AA2F-6E8D-477C-993D-A07B31F624EA}" dt="2023-01-21T15:55:46.224" v="2262" actId="20577"/>
          <ac:spMkLst>
            <pc:docMk/>
            <pc:sldMk cId="3435745636" sldId="271"/>
            <ac:spMk id="2" creationId="{F8AAC805-CAC6-8A74-C6BB-C4E56EFA4B8B}"/>
          </ac:spMkLst>
        </pc:spChg>
        <pc:spChg chg="add del mod">
          <ac:chgData name="Marwan Al-Farah" userId="fc6b6b391746add0" providerId="LiveId" clId="{80B4AA2F-6E8D-477C-993D-A07B31F624EA}" dt="2023-01-21T15:55:39.645" v="2255" actId="478"/>
          <ac:spMkLst>
            <pc:docMk/>
            <pc:sldMk cId="3435745636" sldId="271"/>
            <ac:spMk id="5" creationId="{8BF890A5-6302-4238-3F20-28BCE0AA1EA5}"/>
          </ac:spMkLst>
        </pc:spChg>
        <pc:spChg chg="add mod">
          <ac:chgData name="Marwan Al-Farah" userId="fc6b6b391746add0" providerId="LiveId" clId="{80B4AA2F-6E8D-477C-993D-A07B31F624EA}" dt="2023-01-21T15:55:40.190" v="2256"/>
          <ac:spMkLst>
            <pc:docMk/>
            <pc:sldMk cId="3435745636" sldId="271"/>
            <ac:spMk id="8" creationId="{DC955EFD-EA1E-74B6-2119-98EB5158A089}"/>
          </ac:spMkLst>
        </pc:spChg>
        <pc:spChg chg="add mod">
          <ac:chgData name="Marwan Al-Farah" userId="fc6b6b391746add0" providerId="LiveId" clId="{80B4AA2F-6E8D-477C-993D-A07B31F624EA}" dt="2023-01-21T15:55:40.190" v="2256"/>
          <ac:spMkLst>
            <pc:docMk/>
            <pc:sldMk cId="3435745636" sldId="271"/>
            <ac:spMk id="10" creationId="{1F3145F7-4589-2433-BAA2-2F0B8E9E80AF}"/>
          </ac:spMkLst>
        </pc:spChg>
        <pc:spChg chg="add mod">
          <ac:chgData name="Marwan Al-Farah" userId="fc6b6b391746add0" providerId="LiveId" clId="{80B4AA2F-6E8D-477C-993D-A07B31F624EA}" dt="2023-01-21T15:55:40.190" v="2256"/>
          <ac:spMkLst>
            <pc:docMk/>
            <pc:sldMk cId="3435745636" sldId="271"/>
            <ac:spMk id="12" creationId="{BE5A80B0-DA8B-E83F-483D-776D3CEEC54A}"/>
          </ac:spMkLst>
        </pc:spChg>
        <pc:graphicFrameChg chg="del">
          <ac:chgData name="Marwan Al-Farah" userId="fc6b6b391746add0" providerId="LiveId" clId="{80B4AA2F-6E8D-477C-993D-A07B31F624EA}" dt="2023-01-21T15:55:36.374" v="2254" actId="478"/>
          <ac:graphicFrameMkLst>
            <pc:docMk/>
            <pc:sldMk cId="3435745636" sldId="271"/>
            <ac:graphicFrameMk id="4" creationId="{6238AA32-6A68-020E-39D7-FEAD255E63F9}"/>
          </ac:graphicFrameMkLst>
        </pc:graphicFrameChg>
        <pc:graphicFrameChg chg="add mod">
          <ac:chgData name="Marwan Al-Farah" userId="fc6b6b391746add0" providerId="LiveId" clId="{80B4AA2F-6E8D-477C-993D-A07B31F624EA}" dt="2023-01-21T15:55:40.190" v="2256"/>
          <ac:graphicFrameMkLst>
            <pc:docMk/>
            <pc:sldMk cId="3435745636" sldId="271"/>
            <ac:graphicFrameMk id="6" creationId="{20487C32-C70C-0A56-935C-8A89BED58C4D}"/>
          </ac:graphicFrameMkLst>
        </pc:graphicFrameChg>
        <pc:graphicFrameChg chg="add mod">
          <ac:chgData name="Marwan Al-Farah" userId="fc6b6b391746add0" providerId="LiveId" clId="{80B4AA2F-6E8D-477C-993D-A07B31F624EA}" dt="2023-01-21T15:55:40.190" v="2256"/>
          <ac:graphicFrameMkLst>
            <pc:docMk/>
            <pc:sldMk cId="3435745636" sldId="271"/>
            <ac:graphicFrameMk id="7" creationId="{CC1EC259-9B9F-F7AD-3D24-1E6C64F5F066}"/>
          </ac:graphicFrameMkLst>
        </pc:graphicFrameChg>
      </pc:sldChg>
      <pc:sldMasterChg chg="add del addSldLayout delSldLayout">
        <pc:chgData name="Marwan Al-Farah" userId="fc6b6b391746add0" providerId="LiveId" clId="{80B4AA2F-6E8D-477C-993D-A07B31F624EA}" dt="2023-01-19T18:18:30.854" v="174" actId="26606"/>
        <pc:sldMasterMkLst>
          <pc:docMk/>
          <pc:sldMasterMk cId="1388127233" sldId="2147483648"/>
        </pc:sldMasterMkLst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617160054" sldId="2147483649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2992305515" sldId="2147483650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1897571169" sldId="2147483651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630804145" sldId="2147483652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2761128331" sldId="2147483653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3209759152" sldId="2147483654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1171348259" sldId="2147483655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2454396851" sldId="2147483656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1084496349" sldId="2147483657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2759308241" sldId="2147483658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1388127233" sldId="2147483648"/>
            <pc:sldLayoutMk cId="2698649433" sldId="2147483659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3:11.774" v="21" actId="26606"/>
        <pc:sldMasterMkLst>
          <pc:docMk/>
          <pc:sldMasterMk cId="490329494" sldId="2147483660"/>
        </pc:sldMasterMkLst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480035037" sldId="2147483661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293448662" sldId="2147483662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3880936730" sldId="2147483663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722563561" sldId="2147483664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4219663518" sldId="2147483665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414549225" sldId="2147483666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425694743" sldId="2147483667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1470068708" sldId="2147483668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2484405937" sldId="2147483669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735822971" sldId="2147483670"/>
          </pc:sldLayoutMkLst>
        </pc:sldLayoutChg>
        <pc:sldLayoutChg chg="add del">
          <pc:chgData name="Marwan Al-Farah" userId="fc6b6b391746add0" providerId="LiveId" clId="{80B4AA2F-6E8D-477C-993D-A07B31F624EA}" dt="2023-01-19T18:13:11.774" v="21" actId="26606"/>
          <pc:sldLayoutMkLst>
            <pc:docMk/>
            <pc:sldMasterMk cId="490329494" sldId="2147483660"/>
            <pc:sldLayoutMk cId="3219676960" sldId="2147483671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3:52.610" v="32" actId="26606"/>
        <pc:sldMasterMkLst>
          <pc:docMk/>
          <pc:sldMasterMk cId="2903942683" sldId="2147483683"/>
        </pc:sldMasterMkLst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880059259" sldId="2147483672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2024491631" sldId="2147483673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1955414324" sldId="2147483674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2257952873" sldId="2147483675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351720168" sldId="2147483676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2787521892" sldId="2147483677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1628762381" sldId="2147483678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3049575823" sldId="2147483679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3079643813" sldId="2147483680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1940800649" sldId="2147483681"/>
          </pc:sldLayoutMkLst>
        </pc:sldLayoutChg>
        <pc:sldLayoutChg chg="add del">
          <pc:chgData name="Marwan Al-Farah" userId="fc6b6b391746add0" providerId="LiveId" clId="{80B4AA2F-6E8D-477C-993D-A07B31F624EA}" dt="2023-01-19T18:13:52.610" v="32" actId="26606"/>
          <pc:sldLayoutMkLst>
            <pc:docMk/>
            <pc:sldMasterMk cId="2903942683" sldId="2147483683"/>
            <pc:sldLayoutMk cId="1519613441" sldId="2147483682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6:22.453" v="45" actId="26606"/>
        <pc:sldMasterMkLst>
          <pc:docMk/>
          <pc:sldMasterMk cId="3958338835" sldId="2147483683"/>
        </pc:sldMasterMkLst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1355057433" sldId="2147483672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2401808241" sldId="2147483673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2125696425" sldId="2147483674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1739692351" sldId="2147483675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1412806692" sldId="2147483676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538899808" sldId="2147483677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4142279425" sldId="2147483678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647716400" sldId="2147483679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2571792921" sldId="2147483680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3627919199" sldId="2147483681"/>
          </pc:sldLayoutMkLst>
        </pc:sldLayoutChg>
        <pc:sldLayoutChg chg="add del">
          <pc:chgData name="Marwan Al-Farah" userId="fc6b6b391746add0" providerId="LiveId" clId="{80B4AA2F-6E8D-477C-993D-A07B31F624EA}" dt="2023-01-19T18:16:22.453" v="45" actId="26606"/>
          <pc:sldLayoutMkLst>
            <pc:docMk/>
            <pc:sldMasterMk cId="3958338835" sldId="2147483683"/>
            <pc:sldLayoutMk cId="3218618934" sldId="2147483682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3:09.873" v="19" actId="26606"/>
        <pc:sldMasterMkLst>
          <pc:docMk/>
          <pc:sldMasterMk cId="2263268673" sldId="2147483696"/>
        </pc:sldMasterMkLst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1816419499" sldId="2147483685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4169783732" sldId="2147483686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2665957320" sldId="2147483687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38165451" sldId="2147483688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3300388215" sldId="2147483689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3999837423" sldId="2147483690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1339113819" sldId="2147483691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761982451" sldId="2147483692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1596778689" sldId="2147483693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3188681134" sldId="2147483694"/>
          </pc:sldLayoutMkLst>
        </pc:sldLayoutChg>
        <pc:sldLayoutChg chg="add del">
          <pc:chgData name="Marwan Al-Farah" userId="fc6b6b391746add0" providerId="LiveId" clId="{80B4AA2F-6E8D-477C-993D-A07B31F624EA}" dt="2023-01-19T18:13:09.873" v="19" actId="26606"/>
          <pc:sldLayoutMkLst>
            <pc:docMk/>
            <pc:sldMasterMk cId="2263268673" sldId="2147483696"/>
            <pc:sldLayoutMk cId="906959771" sldId="2147483695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6:46.803" v="49" actId="26606"/>
        <pc:sldMasterMkLst>
          <pc:docMk/>
          <pc:sldMasterMk cId="1444202697" sldId="2147483709"/>
        </pc:sldMasterMkLst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881444200" sldId="2147483698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1453329166" sldId="2147483699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16888222" sldId="2147483700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4187554479" sldId="2147483701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3542601117" sldId="2147483702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83260247" sldId="2147483703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2286053145" sldId="2147483704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3963064571" sldId="2147483705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459092460" sldId="2147483706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1136590036" sldId="2147483707"/>
          </pc:sldLayoutMkLst>
        </pc:sldLayoutChg>
        <pc:sldLayoutChg chg="add del">
          <pc:chgData name="Marwan Al-Farah" userId="fc6b6b391746add0" providerId="LiveId" clId="{80B4AA2F-6E8D-477C-993D-A07B31F624EA}" dt="2023-01-19T18:16:46.803" v="49" actId="26606"/>
          <pc:sldLayoutMkLst>
            <pc:docMk/>
            <pc:sldMasterMk cId="1444202697" sldId="2147483709"/>
            <pc:sldLayoutMk cId="2537715485" sldId="2147483708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8:30.854" v="174" actId="26606"/>
        <pc:sldMasterMkLst>
          <pc:docMk/>
          <pc:sldMasterMk cId="3044846477" sldId="2147483722"/>
        </pc:sldMasterMkLst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2102147113" sldId="2147483711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413565998" sldId="2147483712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2101169906" sldId="2147483713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2266861156" sldId="2147483714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3935675931" sldId="2147483715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1534236368" sldId="2147483716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1071406878" sldId="2147483717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3795936292" sldId="2147483718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1842684689" sldId="2147483719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634929660" sldId="2147483720"/>
          </pc:sldLayoutMkLst>
        </pc:sldLayoutChg>
        <pc:sldLayoutChg chg="add del">
          <pc:chgData name="Marwan Al-Farah" userId="fc6b6b391746add0" providerId="LiveId" clId="{80B4AA2F-6E8D-477C-993D-A07B31F624EA}" dt="2023-01-19T18:18:30.854" v="174" actId="26606"/>
          <pc:sldLayoutMkLst>
            <pc:docMk/>
            <pc:sldMasterMk cId="3044846477" sldId="2147483722"/>
            <pc:sldLayoutMk cId="995042087" sldId="2147483721"/>
          </pc:sldLayoutMkLst>
        </pc:sldLayoutChg>
      </pc:sldMasterChg>
      <pc:sldMasterChg chg="add del addSldLayout delSldLayout">
        <pc:chgData name="Marwan Al-Farah" userId="fc6b6b391746add0" providerId="LiveId" clId="{80B4AA2F-6E8D-477C-993D-A07B31F624EA}" dt="2023-01-19T18:16:33.390" v="47" actId="26606"/>
        <pc:sldMasterMkLst>
          <pc:docMk/>
          <pc:sldMasterMk cId="4235904721" sldId="2147483748"/>
        </pc:sldMasterMkLst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059134780" sldId="2147483737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1118790844" sldId="2147483738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3206871925" sldId="2147483739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90805978" sldId="2147483740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1054965235" sldId="2147483741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254637687" sldId="2147483742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1385808760" sldId="2147483743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030442991" sldId="2147483744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999138740" sldId="2147483745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021339600" sldId="2147483746"/>
          </pc:sldLayoutMkLst>
        </pc:sldLayoutChg>
        <pc:sldLayoutChg chg="add del">
          <pc:chgData name="Marwan Al-Farah" userId="fc6b6b391746add0" providerId="LiveId" clId="{80B4AA2F-6E8D-477C-993D-A07B31F624EA}" dt="2023-01-19T18:16:33.390" v="47" actId="26606"/>
          <pc:sldLayoutMkLst>
            <pc:docMk/>
            <pc:sldMasterMk cId="4235904721" sldId="2147483748"/>
            <pc:sldLayoutMk cId="2570418073" sldId="214748374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C3601-671C-4207-A714-00B2007FE461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1924A-EDE1-4476-BB6C-1817FCCB6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271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6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85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51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60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80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38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1924A-EDE1-4476-BB6C-1817FCCB6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15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AA849-8A72-38E7-E3F2-F70981EA49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061DE-1DBA-C859-CEDC-EE84DF847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F19800-92F9-4508-7D17-C10C1D4D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1B574-6159-0E0D-B440-90621DCFA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AC89E-DC95-C541-72C0-1733FC73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160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C7A3-7FB8-8BF5-3C52-447A3DC5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A81C8-C6EF-3130-1CCF-D2DC46351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70C7D-F7CA-7B59-0080-F09A889BE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D247AE-3DE6-5988-FDF7-DBB011CD1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E7E80-E3C7-3E2E-A5DC-AB9479EFF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08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84414D-0526-BD7B-2334-19171BC98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EFDFF-9BDE-E289-5A78-7FB4FD7E1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2BF39-599F-EE5C-532C-36499BFE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B706-DA63-3813-B0B2-67054FD8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D5732-816D-CC67-8D97-9EBB64ED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649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1F5B-AFB6-E8E7-06E7-3325F48AF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47027-3DFD-CA81-D75D-CF03DD317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9407F-36DF-EA06-15FE-B5476FEC4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95036D-D1BD-1548-549E-96E060341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E16C-21E4-0398-4119-D1F6137DF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30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1B1CA-3766-689C-205A-7E0CD4BA8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E9416-B9BF-7E3C-E25D-909E7B634E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CA86C-D531-7A8F-257A-E51FCAE4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EBD4B-C086-1674-9E6A-A599A386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B01BD-0703-7770-638F-497912585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7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B49C-4EFE-6B7D-1589-98F1540C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CF4A4-4DA9-6E48-A391-E17259F1B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D306C7-78C6-AF2E-5E95-192DEF8B4B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0FDE-8AD0-E315-D7A7-3C482D4BE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96DB8A-3499-61F1-FD64-094623CC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FB195A-FA0D-E4DC-DA78-AA3E5DB82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4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4A56-426A-3CD5-2B81-A29F2993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5AAA5-A6A3-4288-2AC6-6411C1EED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BE274-C602-57A6-87A4-712FF06A3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1FC5F3-8595-1C23-3E92-205657FA75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B8A0C-2513-E53C-48B1-5DD5010F66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74B905-591B-66BA-ADDA-6D0E593B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98479A-CE20-EFC2-8F07-EC56DEE6F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5354E0-8C2C-D0D4-7008-B2B19E87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8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3261-11F0-7F00-1667-3909F1216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978A7-6C6A-C1B7-CB12-7D55126A8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E2D79-1E62-F6FD-5A77-11E0FE848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38EF54-EF3F-BB79-63C5-475AE3FD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759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F225D3-36AC-9F8B-3EEC-275F8C1C4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843AA-9BDE-2C81-F2FA-02A0102F9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23CE8-3437-A8D0-CDD8-3244A86FE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48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0F63B-BD1E-0CD4-AAEE-CC37DEDF9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21085-0506-964E-B932-EEDA5636C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148C4-7F41-B6BE-8B3F-A2C5B3B73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4A119-AA08-0106-6F1F-F3E3CDEB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D624-640E-DAAC-76F7-DC0BDF34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53EAD-21B0-630B-781D-A5322E4E1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396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C53FC-EF13-A779-1A5C-99FA95DF9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6FAF15-8D30-7BF3-21D8-E0C5017FE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F73689-279F-40D6-D1ED-09F2A2C607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DD963-0B25-EFAF-4797-CF612423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BC6747-EF4B-BB4B-AD82-92E489A3B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533B9-A535-AA03-0969-CDC3BA534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96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085509-4F93-3971-32F5-9470E422A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4A853-19FB-C901-1A5B-BB85677E7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31DC-2691-3A63-A8A5-000626DABF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22F08-DBC4-4414-9404-38CB1CDD9A53}" type="datetimeFigureOut">
              <a:rPr lang="en-US" smtClean="0"/>
              <a:t>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A91AE-4EAE-45C1-F5FF-B76F90AFB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EC1BE-4FE9-EDCB-407C-060297306F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D94FA-0BF0-4E57-8F22-C1C72CC473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12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microsoft.com/office/2007/relationships/hdphoto" Target="../media/hdphoto3.wdp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ADD6C35-4B10-4BFC-BAD6-56B49A790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50E98-69B1-AC20-8990-4D170C557B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777859"/>
            <a:ext cx="5946579" cy="1514185"/>
          </a:xfrm>
        </p:spPr>
        <p:txBody>
          <a:bodyPr anchor="t">
            <a:normAutofit/>
          </a:bodyPr>
          <a:lstStyle/>
          <a:p>
            <a:pPr algn="l"/>
            <a:r>
              <a:rPr lang="en-US" sz="3400">
                <a:solidFill>
                  <a:schemeClr val="tx2"/>
                </a:solidFill>
                <a:latin typeface="Berlin Sans FB" panose="020E0602020502020306" pitchFamily="34" charset="0"/>
              </a:rPr>
              <a:t>Improving Environmental Sustainability by Reducing ROT and Dark Data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2AFDD1C-2418-460A-B0D3-EEF55EC82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866957" y="2290257"/>
            <a:ext cx="5324737" cy="4559213"/>
            <a:chOff x="6852124" y="2290257"/>
            <a:chExt cx="5330118" cy="4559213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F1D9B44-43EB-4833-B924-356EBE6D25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52124" y="2290257"/>
              <a:ext cx="5330118" cy="4559213"/>
            </a:xfrm>
            <a:custGeom>
              <a:avLst/>
              <a:gdLst>
                <a:gd name="connsiteX0" fmla="*/ 3444904 w 5330118"/>
                <a:gd name="connsiteY0" fmla="*/ 220 h 4559213"/>
                <a:gd name="connsiteX1" fmla="*/ 3769380 w 5330118"/>
                <a:gd name="connsiteY1" fmla="*/ 20786 h 4559213"/>
                <a:gd name="connsiteX2" fmla="*/ 4399652 w 5330118"/>
                <a:gd name="connsiteY2" fmla="*/ 157746 h 4559213"/>
                <a:gd name="connsiteX3" fmla="*/ 4978946 w 5330118"/>
                <a:gd name="connsiteY3" fmla="*/ 421156 h 4559213"/>
                <a:gd name="connsiteX4" fmla="*/ 5239909 w 5330118"/>
                <a:gd name="connsiteY4" fmla="*/ 596177 h 4559213"/>
                <a:gd name="connsiteX5" fmla="*/ 5330118 w 5330118"/>
                <a:gd name="connsiteY5" fmla="*/ 672101 h 4559213"/>
                <a:gd name="connsiteX6" fmla="*/ 5330118 w 5330118"/>
                <a:gd name="connsiteY6" fmla="*/ 817108 h 4559213"/>
                <a:gd name="connsiteX7" fmla="*/ 5165156 w 5330118"/>
                <a:gd name="connsiteY7" fmla="*/ 689392 h 4559213"/>
                <a:gd name="connsiteX8" fmla="*/ 4907074 w 5330118"/>
                <a:gd name="connsiteY8" fmla="*/ 537310 h 4559213"/>
                <a:gd name="connsiteX9" fmla="*/ 4344130 w 5330118"/>
                <a:gd name="connsiteY9" fmla="*/ 331280 h 4559213"/>
                <a:gd name="connsiteX10" fmla="*/ 3749396 w 5330118"/>
                <a:gd name="connsiteY10" fmla="*/ 251913 h 4559213"/>
                <a:gd name="connsiteX11" fmla="*/ 3153752 w 5330118"/>
                <a:gd name="connsiteY11" fmla="*/ 282158 h 4559213"/>
                <a:gd name="connsiteX12" fmla="*/ 2861381 w 5330118"/>
                <a:gd name="connsiteY12" fmla="*/ 336106 h 4559213"/>
                <a:gd name="connsiteX13" fmla="*/ 2574686 w 5330118"/>
                <a:gd name="connsiteY13" fmla="*/ 413220 h 4559213"/>
                <a:gd name="connsiteX14" fmla="*/ 2294918 w 5330118"/>
                <a:gd name="connsiteY14" fmla="*/ 511569 h 4559213"/>
                <a:gd name="connsiteX15" fmla="*/ 2023438 w 5330118"/>
                <a:gd name="connsiteY15" fmla="*/ 630404 h 4559213"/>
                <a:gd name="connsiteX16" fmla="*/ 1508751 w 5330118"/>
                <a:gd name="connsiteY16" fmla="*/ 922342 h 4559213"/>
                <a:gd name="connsiteX17" fmla="*/ 1387034 w 5330118"/>
                <a:gd name="connsiteY17" fmla="*/ 1006427 h 4559213"/>
                <a:gd name="connsiteX18" fmla="*/ 1327197 w 5330118"/>
                <a:gd name="connsiteY18" fmla="*/ 1049865 h 4559213"/>
                <a:gd name="connsiteX19" fmla="*/ 1268155 w 5330118"/>
                <a:gd name="connsiteY19" fmla="*/ 1094374 h 4559213"/>
                <a:gd name="connsiteX20" fmla="*/ 1040389 w 5330118"/>
                <a:gd name="connsiteY20" fmla="*/ 1283245 h 4559213"/>
                <a:gd name="connsiteX21" fmla="*/ 633794 w 5330118"/>
                <a:gd name="connsiteY21" fmla="*/ 1711714 h 4559213"/>
                <a:gd name="connsiteX22" fmla="*/ 460415 w 5330118"/>
                <a:gd name="connsiteY22" fmla="*/ 1950670 h 4559213"/>
                <a:gd name="connsiteX23" fmla="*/ 312810 w 5330118"/>
                <a:gd name="connsiteY23" fmla="*/ 2205715 h 4559213"/>
                <a:gd name="connsiteX24" fmla="*/ 280110 w 5330118"/>
                <a:gd name="connsiteY24" fmla="*/ 2271675 h 4559213"/>
                <a:gd name="connsiteX25" fmla="*/ 264214 w 5330118"/>
                <a:gd name="connsiteY25" fmla="*/ 2304923 h 4559213"/>
                <a:gd name="connsiteX26" fmla="*/ 249113 w 5330118"/>
                <a:gd name="connsiteY26" fmla="*/ 2338492 h 4559213"/>
                <a:gd name="connsiteX27" fmla="*/ 220272 w 5330118"/>
                <a:gd name="connsiteY27" fmla="*/ 2406168 h 4559213"/>
                <a:gd name="connsiteX28" fmla="*/ 193250 w 5330118"/>
                <a:gd name="connsiteY28" fmla="*/ 2474595 h 4559213"/>
                <a:gd name="connsiteX29" fmla="*/ 105368 w 5330118"/>
                <a:gd name="connsiteY29" fmla="*/ 2754843 h 4559213"/>
                <a:gd name="connsiteX30" fmla="*/ 34063 w 5330118"/>
                <a:gd name="connsiteY30" fmla="*/ 3335503 h 4559213"/>
                <a:gd name="connsiteX31" fmla="*/ 64038 w 5330118"/>
                <a:gd name="connsiteY31" fmla="*/ 3625404 h 4559213"/>
                <a:gd name="connsiteX32" fmla="*/ 155554 w 5330118"/>
                <a:gd name="connsiteY32" fmla="*/ 3902649 h 4559213"/>
                <a:gd name="connsiteX33" fmla="*/ 187118 w 5330118"/>
                <a:gd name="connsiteY33" fmla="*/ 3968931 h 4559213"/>
                <a:gd name="connsiteX34" fmla="*/ 222202 w 5330118"/>
                <a:gd name="connsiteY34" fmla="*/ 4033711 h 4559213"/>
                <a:gd name="connsiteX35" fmla="*/ 299980 w 5330118"/>
                <a:gd name="connsiteY35" fmla="*/ 4159303 h 4559213"/>
                <a:gd name="connsiteX36" fmla="*/ 385818 w 5330118"/>
                <a:gd name="connsiteY36" fmla="*/ 4280604 h 4559213"/>
                <a:gd name="connsiteX37" fmla="*/ 477786 w 5330118"/>
                <a:gd name="connsiteY37" fmla="*/ 4398474 h 4559213"/>
                <a:gd name="connsiteX38" fmla="*/ 609756 w 5330118"/>
                <a:gd name="connsiteY38" fmla="*/ 4559213 h 4559213"/>
                <a:gd name="connsiteX39" fmla="*/ 480825 w 5330118"/>
                <a:gd name="connsiteY39" fmla="*/ 4559213 h 4559213"/>
                <a:gd name="connsiteX40" fmla="*/ 404211 w 5330118"/>
                <a:gd name="connsiteY40" fmla="*/ 4446629 h 4559213"/>
                <a:gd name="connsiteX41" fmla="*/ 321439 w 5330118"/>
                <a:gd name="connsiteY41" fmla="*/ 4320180 h 4559213"/>
                <a:gd name="connsiteX42" fmla="*/ 242640 w 5330118"/>
                <a:gd name="connsiteY42" fmla="*/ 4190941 h 4559213"/>
                <a:gd name="connsiteX43" fmla="*/ 109909 w 5330118"/>
                <a:gd name="connsiteY43" fmla="*/ 3919809 h 4559213"/>
                <a:gd name="connsiteX44" fmla="*/ 26229 w 5330118"/>
                <a:gd name="connsiteY44" fmla="*/ 3632054 h 4559213"/>
                <a:gd name="connsiteX45" fmla="*/ 0 w 5330118"/>
                <a:gd name="connsiteY45" fmla="*/ 3335503 h 4559213"/>
                <a:gd name="connsiteX46" fmla="*/ 234352 w 5330118"/>
                <a:gd name="connsiteY46" fmla="*/ 2173647 h 4559213"/>
                <a:gd name="connsiteX47" fmla="*/ 360384 w 5330118"/>
                <a:gd name="connsiteY47" fmla="*/ 1898869 h 4559213"/>
                <a:gd name="connsiteX48" fmla="*/ 511282 w 5330118"/>
                <a:gd name="connsiteY48" fmla="*/ 1634172 h 4559213"/>
                <a:gd name="connsiteX49" fmla="*/ 884381 w 5330118"/>
                <a:gd name="connsiteY49" fmla="*/ 1143281 h 4559213"/>
                <a:gd name="connsiteX50" fmla="*/ 1104768 w 5330118"/>
                <a:gd name="connsiteY50" fmla="*/ 921806 h 4559213"/>
                <a:gd name="connsiteX51" fmla="*/ 1163128 w 5330118"/>
                <a:gd name="connsiteY51" fmla="*/ 869254 h 4559213"/>
                <a:gd name="connsiteX52" fmla="*/ 1222624 w 5330118"/>
                <a:gd name="connsiteY52" fmla="*/ 817773 h 4559213"/>
                <a:gd name="connsiteX53" fmla="*/ 1345591 w 5330118"/>
                <a:gd name="connsiteY53" fmla="*/ 718886 h 4559213"/>
                <a:gd name="connsiteX54" fmla="*/ 1883100 w 5330118"/>
                <a:gd name="connsiteY54" fmla="*/ 378362 h 4559213"/>
                <a:gd name="connsiteX55" fmla="*/ 3118895 w 5330118"/>
                <a:gd name="connsiteY55" fmla="*/ 13600 h 4559213"/>
                <a:gd name="connsiteX56" fmla="*/ 3444904 w 5330118"/>
                <a:gd name="connsiteY56" fmla="*/ 220 h 455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330118" h="4559213">
                  <a:moveTo>
                    <a:pt x="3444904" y="220"/>
                  </a:moveTo>
                  <a:cubicBezTo>
                    <a:pt x="3553706" y="1507"/>
                    <a:pt x="3662253" y="8452"/>
                    <a:pt x="3769380" y="20786"/>
                  </a:cubicBezTo>
                  <a:cubicBezTo>
                    <a:pt x="3983974" y="45668"/>
                    <a:pt x="4196072" y="90499"/>
                    <a:pt x="4399652" y="157746"/>
                  </a:cubicBezTo>
                  <a:cubicBezTo>
                    <a:pt x="4603235" y="224778"/>
                    <a:pt x="4797732" y="313798"/>
                    <a:pt x="4978946" y="421156"/>
                  </a:cubicBezTo>
                  <a:cubicBezTo>
                    <a:pt x="5069496" y="474943"/>
                    <a:pt x="5156611" y="533449"/>
                    <a:pt x="5239909" y="596177"/>
                  </a:cubicBezTo>
                  <a:lnTo>
                    <a:pt x="5330118" y="672101"/>
                  </a:lnTo>
                  <a:lnTo>
                    <a:pt x="5330118" y="817108"/>
                  </a:lnTo>
                  <a:lnTo>
                    <a:pt x="5165156" y="689392"/>
                  </a:lnTo>
                  <a:cubicBezTo>
                    <a:pt x="5082384" y="633729"/>
                    <a:pt x="4996431" y="582355"/>
                    <a:pt x="4907074" y="537310"/>
                  </a:cubicBezTo>
                  <a:cubicBezTo>
                    <a:pt x="4728926" y="446145"/>
                    <a:pt x="4538970" y="377933"/>
                    <a:pt x="4344130" y="331280"/>
                  </a:cubicBezTo>
                  <a:cubicBezTo>
                    <a:pt x="4149292" y="284518"/>
                    <a:pt x="3949571" y="258885"/>
                    <a:pt x="3749396" y="251913"/>
                  </a:cubicBezTo>
                  <a:cubicBezTo>
                    <a:pt x="3548993" y="243976"/>
                    <a:pt x="3350636" y="254701"/>
                    <a:pt x="3153752" y="282158"/>
                  </a:cubicBezTo>
                  <a:cubicBezTo>
                    <a:pt x="3055539" y="296422"/>
                    <a:pt x="2957892" y="314119"/>
                    <a:pt x="2861381" y="336106"/>
                  </a:cubicBezTo>
                  <a:cubicBezTo>
                    <a:pt x="2764870" y="358414"/>
                    <a:pt x="2669154" y="383833"/>
                    <a:pt x="2574686" y="413220"/>
                  </a:cubicBezTo>
                  <a:cubicBezTo>
                    <a:pt x="2480219" y="442499"/>
                    <a:pt x="2386888" y="475318"/>
                    <a:pt x="2294918" y="511569"/>
                  </a:cubicBezTo>
                  <a:cubicBezTo>
                    <a:pt x="2203063" y="547928"/>
                    <a:pt x="2112455" y="587610"/>
                    <a:pt x="2023438" y="630404"/>
                  </a:cubicBezTo>
                  <a:cubicBezTo>
                    <a:pt x="1845404" y="715883"/>
                    <a:pt x="1673274" y="813375"/>
                    <a:pt x="1508751" y="922342"/>
                  </a:cubicBezTo>
                  <a:cubicBezTo>
                    <a:pt x="1467763" y="949692"/>
                    <a:pt x="1426887" y="977470"/>
                    <a:pt x="1387034" y="1006427"/>
                  </a:cubicBezTo>
                  <a:cubicBezTo>
                    <a:pt x="1366824" y="1020585"/>
                    <a:pt x="1347067" y="1035279"/>
                    <a:pt x="1327197" y="1049865"/>
                  </a:cubicBezTo>
                  <a:cubicBezTo>
                    <a:pt x="1307213" y="1064343"/>
                    <a:pt x="1287571" y="1079252"/>
                    <a:pt x="1268155" y="1094374"/>
                  </a:cubicBezTo>
                  <a:cubicBezTo>
                    <a:pt x="1190152" y="1154757"/>
                    <a:pt x="1113851" y="1217392"/>
                    <a:pt x="1040389" y="1283245"/>
                  </a:cubicBezTo>
                  <a:cubicBezTo>
                    <a:pt x="893125" y="1414521"/>
                    <a:pt x="756533" y="1557701"/>
                    <a:pt x="633794" y="1711714"/>
                  </a:cubicBezTo>
                  <a:cubicBezTo>
                    <a:pt x="572480" y="1788721"/>
                    <a:pt x="514461" y="1868409"/>
                    <a:pt x="460415" y="1950670"/>
                  </a:cubicBezTo>
                  <a:cubicBezTo>
                    <a:pt x="407277" y="2033362"/>
                    <a:pt x="357091" y="2118091"/>
                    <a:pt x="312810" y="2205715"/>
                  </a:cubicBezTo>
                  <a:cubicBezTo>
                    <a:pt x="301342" y="2227488"/>
                    <a:pt x="290669" y="2249581"/>
                    <a:pt x="280110" y="2271675"/>
                  </a:cubicBezTo>
                  <a:lnTo>
                    <a:pt x="264214" y="2304923"/>
                  </a:lnTo>
                  <a:lnTo>
                    <a:pt x="249113" y="2338492"/>
                  </a:lnTo>
                  <a:cubicBezTo>
                    <a:pt x="239234" y="2360908"/>
                    <a:pt x="229243" y="2383324"/>
                    <a:pt x="220272" y="2406168"/>
                  </a:cubicBezTo>
                  <a:cubicBezTo>
                    <a:pt x="211302" y="2429012"/>
                    <a:pt x="201425" y="2451536"/>
                    <a:pt x="193250" y="2474595"/>
                  </a:cubicBezTo>
                  <a:cubicBezTo>
                    <a:pt x="158279" y="2566187"/>
                    <a:pt x="128643" y="2659711"/>
                    <a:pt x="105368" y="2754843"/>
                  </a:cubicBezTo>
                  <a:cubicBezTo>
                    <a:pt x="58134" y="2944678"/>
                    <a:pt x="33950" y="3140091"/>
                    <a:pt x="34063" y="3335503"/>
                  </a:cubicBezTo>
                  <a:cubicBezTo>
                    <a:pt x="34630" y="3432888"/>
                    <a:pt x="44282" y="3530058"/>
                    <a:pt x="64038" y="3625404"/>
                  </a:cubicBezTo>
                  <a:cubicBezTo>
                    <a:pt x="84817" y="3720536"/>
                    <a:pt x="114905" y="3813631"/>
                    <a:pt x="155554" y="3902649"/>
                  </a:cubicBezTo>
                  <a:cubicBezTo>
                    <a:pt x="165205" y="3925066"/>
                    <a:pt x="176446" y="3946945"/>
                    <a:pt x="187118" y="3968931"/>
                  </a:cubicBezTo>
                  <a:cubicBezTo>
                    <a:pt x="198700" y="3990597"/>
                    <a:pt x="209713" y="4012475"/>
                    <a:pt x="222202" y="4033711"/>
                  </a:cubicBezTo>
                  <a:cubicBezTo>
                    <a:pt x="246047" y="4076612"/>
                    <a:pt x="272615" y="4118225"/>
                    <a:pt x="299980" y="4159303"/>
                  </a:cubicBezTo>
                  <a:cubicBezTo>
                    <a:pt x="327230" y="4200488"/>
                    <a:pt x="356410" y="4240599"/>
                    <a:pt x="385818" y="4280604"/>
                  </a:cubicBezTo>
                  <a:cubicBezTo>
                    <a:pt x="415679" y="4320287"/>
                    <a:pt x="446676" y="4359434"/>
                    <a:pt x="477786" y="4398474"/>
                  </a:cubicBezTo>
                  <a:lnTo>
                    <a:pt x="609756" y="4559213"/>
                  </a:lnTo>
                  <a:lnTo>
                    <a:pt x="480825" y="4559213"/>
                  </a:lnTo>
                  <a:lnTo>
                    <a:pt x="404211" y="4446629"/>
                  </a:lnTo>
                  <a:cubicBezTo>
                    <a:pt x="376166" y="4404802"/>
                    <a:pt x="348461" y="4362759"/>
                    <a:pt x="321439" y="4320180"/>
                  </a:cubicBezTo>
                  <a:cubicBezTo>
                    <a:pt x="294415" y="4277601"/>
                    <a:pt x="267619" y="4234915"/>
                    <a:pt x="242640" y="4190941"/>
                  </a:cubicBezTo>
                  <a:cubicBezTo>
                    <a:pt x="192568" y="4103424"/>
                    <a:pt x="146584" y="4013334"/>
                    <a:pt x="109909" y="3919809"/>
                  </a:cubicBezTo>
                  <a:cubicBezTo>
                    <a:pt x="72554" y="3826608"/>
                    <a:pt x="44850" y="3729975"/>
                    <a:pt x="26229" y="3632054"/>
                  </a:cubicBezTo>
                  <a:cubicBezTo>
                    <a:pt x="8403" y="3534134"/>
                    <a:pt x="0" y="3434711"/>
                    <a:pt x="0" y="3335503"/>
                  </a:cubicBezTo>
                  <a:cubicBezTo>
                    <a:pt x="1476" y="2939959"/>
                    <a:pt x="82433" y="2545488"/>
                    <a:pt x="234352" y="2173647"/>
                  </a:cubicBezTo>
                  <a:cubicBezTo>
                    <a:pt x="272502" y="2080767"/>
                    <a:pt x="313831" y="1988745"/>
                    <a:pt x="360384" y="1898869"/>
                  </a:cubicBezTo>
                  <a:cubicBezTo>
                    <a:pt x="406255" y="1808669"/>
                    <a:pt x="456781" y="1720402"/>
                    <a:pt x="511282" y="1634172"/>
                  </a:cubicBezTo>
                  <a:cubicBezTo>
                    <a:pt x="620396" y="1461818"/>
                    <a:pt x="744951" y="1296973"/>
                    <a:pt x="884381" y="1143281"/>
                  </a:cubicBezTo>
                  <a:cubicBezTo>
                    <a:pt x="954438" y="1066703"/>
                    <a:pt x="1027559" y="992378"/>
                    <a:pt x="1104768" y="921806"/>
                  </a:cubicBezTo>
                  <a:cubicBezTo>
                    <a:pt x="1123956" y="904003"/>
                    <a:pt x="1143258" y="886414"/>
                    <a:pt x="1163128" y="869254"/>
                  </a:cubicBezTo>
                  <a:cubicBezTo>
                    <a:pt x="1182885" y="851985"/>
                    <a:pt x="1202300" y="834396"/>
                    <a:pt x="1222624" y="817773"/>
                  </a:cubicBezTo>
                  <a:cubicBezTo>
                    <a:pt x="1262819" y="783988"/>
                    <a:pt x="1304034" y="751277"/>
                    <a:pt x="1345591" y="718886"/>
                  </a:cubicBezTo>
                  <a:cubicBezTo>
                    <a:pt x="1512612" y="590184"/>
                    <a:pt x="1693030" y="476176"/>
                    <a:pt x="1883100" y="378362"/>
                  </a:cubicBezTo>
                  <a:cubicBezTo>
                    <a:pt x="2263126" y="182628"/>
                    <a:pt x="2685504" y="54677"/>
                    <a:pt x="3118895" y="13600"/>
                  </a:cubicBezTo>
                  <a:cubicBezTo>
                    <a:pt x="3227044" y="3304"/>
                    <a:pt x="3336102" y="-1067"/>
                    <a:pt x="3444904" y="22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2CECE0-15B8-4DAB-B839-B0082C6FF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4598" y="2512952"/>
              <a:ext cx="5307644" cy="4336518"/>
            </a:xfrm>
            <a:custGeom>
              <a:avLst/>
              <a:gdLst>
                <a:gd name="connsiteX0" fmla="*/ 5307644 w 5307644"/>
                <a:gd name="connsiteY0" fmla="*/ 4310537 h 4336518"/>
                <a:gd name="connsiteX1" fmla="*/ 5307644 w 5307644"/>
                <a:gd name="connsiteY1" fmla="*/ 4336518 h 4336518"/>
                <a:gd name="connsiteX2" fmla="*/ 5271469 w 5307644"/>
                <a:gd name="connsiteY2" fmla="*/ 4336518 h 4336518"/>
                <a:gd name="connsiteX3" fmla="*/ 3433280 w 5307644"/>
                <a:gd name="connsiteY3" fmla="*/ 1379 h 4336518"/>
                <a:gd name="connsiteX4" fmla="*/ 3739290 w 5307644"/>
                <a:gd name="connsiteY4" fmla="*/ 5668 h 4336518"/>
                <a:gd name="connsiteX5" fmla="*/ 4345494 w 5307644"/>
                <a:gd name="connsiteY5" fmla="*/ 94581 h 4336518"/>
                <a:gd name="connsiteX6" fmla="*/ 4922289 w 5307644"/>
                <a:gd name="connsiteY6" fmla="*/ 300933 h 4336518"/>
                <a:gd name="connsiteX7" fmla="*/ 5188801 w 5307644"/>
                <a:gd name="connsiteY7" fmla="*/ 449771 h 4336518"/>
                <a:gd name="connsiteX8" fmla="*/ 5307644 w 5307644"/>
                <a:gd name="connsiteY8" fmla="*/ 531018 h 4336518"/>
                <a:gd name="connsiteX9" fmla="*/ 5307644 w 5307644"/>
                <a:gd name="connsiteY9" fmla="*/ 868543 h 4336518"/>
                <a:gd name="connsiteX10" fmla="*/ 5256558 w 5307644"/>
                <a:gd name="connsiteY10" fmla="*/ 823998 h 4336518"/>
                <a:gd name="connsiteX11" fmla="*/ 4794554 w 5307644"/>
                <a:gd name="connsiteY11" fmla="*/ 538923 h 4336518"/>
                <a:gd name="connsiteX12" fmla="*/ 4274643 w 5307644"/>
                <a:gd name="connsiteY12" fmla="*/ 359921 h 4336518"/>
                <a:gd name="connsiteX13" fmla="*/ 3722940 w 5307644"/>
                <a:gd name="connsiteY13" fmla="*/ 285703 h 4336518"/>
                <a:gd name="connsiteX14" fmla="*/ 3163858 w 5307644"/>
                <a:gd name="connsiteY14" fmla="*/ 304579 h 4336518"/>
                <a:gd name="connsiteX15" fmla="*/ 2615108 w 5307644"/>
                <a:gd name="connsiteY15" fmla="*/ 413546 h 4336518"/>
                <a:gd name="connsiteX16" fmla="*/ 2090201 w 5307644"/>
                <a:gd name="connsiteY16" fmla="*/ 603167 h 4336518"/>
                <a:gd name="connsiteX17" fmla="*/ 1152228 w 5307644"/>
                <a:gd name="connsiteY17" fmla="*/ 1185758 h 4336518"/>
                <a:gd name="connsiteX18" fmla="*/ 768796 w 5307644"/>
                <a:gd name="connsiteY18" fmla="*/ 1574544 h 4336518"/>
                <a:gd name="connsiteX19" fmla="*/ 465637 w 5307644"/>
                <a:gd name="connsiteY19" fmla="*/ 2021033 h 4336518"/>
                <a:gd name="connsiteX20" fmla="*/ 259898 w 5307644"/>
                <a:gd name="connsiteY20" fmla="*/ 2514605 h 4336518"/>
                <a:gd name="connsiteX21" fmla="*/ 185075 w 5307644"/>
                <a:gd name="connsiteY21" fmla="*/ 3040781 h 4336518"/>
                <a:gd name="connsiteX22" fmla="*/ 216639 w 5307644"/>
                <a:gd name="connsiteY22" fmla="*/ 3298400 h 4336518"/>
                <a:gd name="connsiteX23" fmla="*/ 309857 w 5307644"/>
                <a:gd name="connsiteY23" fmla="*/ 3539393 h 4336518"/>
                <a:gd name="connsiteX24" fmla="*/ 374918 w 5307644"/>
                <a:gd name="connsiteY24" fmla="*/ 3652866 h 4336518"/>
                <a:gd name="connsiteX25" fmla="*/ 449628 w 5307644"/>
                <a:gd name="connsiteY25" fmla="*/ 3762691 h 4336518"/>
                <a:gd name="connsiteX26" fmla="*/ 622212 w 5307644"/>
                <a:gd name="connsiteY26" fmla="*/ 3974942 h 4336518"/>
                <a:gd name="connsiteX27" fmla="*/ 808989 w 5307644"/>
                <a:gd name="connsiteY27" fmla="*/ 4188802 h 4336518"/>
                <a:gd name="connsiteX28" fmla="*/ 901868 w 5307644"/>
                <a:gd name="connsiteY28" fmla="*/ 4300450 h 4336518"/>
                <a:gd name="connsiteX29" fmla="*/ 931233 w 5307644"/>
                <a:gd name="connsiteY29" fmla="*/ 4336518 h 4336518"/>
                <a:gd name="connsiteX30" fmla="*/ 512426 w 5307644"/>
                <a:gd name="connsiteY30" fmla="*/ 4336518 h 4336518"/>
                <a:gd name="connsiteX31" fmla="*/ 379799 w 5307644"/>
                <a:gd name="connsiteY31" fmla="*/ 4138930 h 4336518"/>
                <a:gd name="connsiteX32" fmla="*/ 226177 w 5307644"/>
                <a:gd name="connsiteY32" fmla="*/ 3891071 h 4336518"/>
                <a:gd name="connsiteX33" fmla="*/ 156916 w 5307644"/>
                <a:gd name="connsiteY33" fmla="*/ 3759688 h 4336518"/>
                <a:gd name="connsiteX34" fmla="*/ 98101 w 5307644"/>
                <a:gd name="connsiteY34" fmla="*/ 3622191 h 4336518"/>
                <a:gd name="connsiteX35" fmla="*/ 53025 w 5307644"/>
                <a:gd name="connsiteY35" fmla="*/ 3479547 h 4336518"/>
                <a:gd name="connsiteX36" fmla="*/ 36221 w 5307644"/>
                <a:gd name="connsiteY36" fmla="*/ 3406831 h 4336518"/>
                <a:gd name="connsiteX37" fmla="*/ 28841 w 5307644"/>
                <a:gd name="connsiteY37" fmla="*/ 3370365 h 4336518"/>
                <a:gd name="connsiteX38" fmla="*/ 22709 w 5307644"/>
                <a:gd name="connsiteY38" fmla="*/ 3333792 h 4336518"/>
                <a:gd name="connsiteX39" fmla="*/ 0 w 5307644"/>
                <a:gd name="connsiteY39" fmla="*/ 3040781 h 4336518"/>
                <a:gd name="connsiteX40" fmla="*/ 63017 w 5307644"/>
                <a:gd name="connsiteY40" fmla="*/ 2469880 h 4336518"/>
                <a:gd name="connsiteX41" fmla="*/ 252405 w 5307644"/>
                <a:gd name="connsiteY41" fmla="*/ 1922897 h 4336518"/>
                <a:gd name="connsiteX42" fmla="*/ 962499 w 5307644"/>
                <a:gd name="connsiteY42" fmla="*/ 993992 h 4336518"/>
                <a:gd name="connsiteX43" fmla="*/ 1433359 w 5307644"/>
                <a:gd name="connsiteY43" fmla="*/ 630088 h 4336518"/>
                <a:gd name="connsiteX44" fmla="*/ 1959628 w 5307644"/>
                <a:gd name="connsiteY44" fmla="*/ 341151 h 4336518"/>
                <a:gd name="connsiteX45" fmla="*/ 3127865 w 5307644"/>
                <a:gd name="connsiteY45" fmla="*/ 22508 h 4336518"/>
                <a:gd name="connsiteX46" fmla="*/ 3433280 w 5307644"/>
                <a:gd name="connsiteY46" fmla="*/ 1379 h 4336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5307644" h="4336518">
                  <a:moveTo>
                    <a:pt x="5307644" y="4310537"/>
                  </a:moveTo>
                  <a:lnTo>
                    <a:pt x="5307644" y="4336518"/>
                  </a:lnTo>
                  <a:lnTo>
                    <a:pt x="5271469" y="4336518"/>
                  </a:lnTo>
                  <a:close/>
                  <a:moveTo>
                    <a:pt x="3433280" y="1379"/>
                  </a:moveTo>
                  <a:cubicBezTo>
                    <a:pt x="3535397" y="-1410"/>
                    <a:pt x="3637614" y="38"/>
                    <a:pt x="3739290" y="5668"/>
                  </a:cubicBezTo>
                  <a:cubicBezTo>
                    <a:pt x="3942986" y="17360"/>
                    <a:pt x="4146567" y="45995"/>
                    <a:pt x="4345494" y="94581"/>
                  </a:cubicBezTo>
                  <a:cubicBezTo>
                    <a:pt x="4544420" y="143059"/>
                    <a:pt x="4738691" y="211700"/>
                    <a:pt x="4922289" y="300933"/>
                  </a:cubicBezTo>
                  <a:cubicBezTo>
                    <a:pt x="5013975" y="345550"/>
                    <a:pt x="5103219" y="395127"/>
                    <a:pt x="5188801" y="449771"/>
                  </a:cubicBezTo>
                  <a:lnTo>
                    <a:pt x="5307644" y="531018"/>
                  </a:lnTo>
                  <a:lnTo>
                    <a:pt x="5307644" y="868543"/>
                  </a:lnTo>
                  <a:lnTo>
                    <a:pt x="5256558" y="823998"/>
                  </a:lnTo>
                  <a:cubicBezTo>
                    <a:pt x="5114289" y="712993"/>
                    <a:pt x="4959758" y="616466"/>
                    <a:pt x="4794554" y="538923"/>
                  </a:cubicBezTo>
                  <a:cubicBezTo>
                    <a:pt x="4629462" y="461166"/>
                    <a:pt x="4454722" y="401534"/>
                    <a:pt x="4274643" y="359921"/>
                  </a:cubicBezTo>
                  <a:cubicBezTo>
                    <a:pt x="4094566" y="318200"/>
                    <a:pt x="3909491" y="294176"/>
                    <a:pt x="3722940" y="285703"/>
                  </a:cubicBezTo>
                  <a:cubicBezTo>
                    <a:pt x="3536050" y="276800"/>
                    <a:pt x="3349387" y="282700"/>
                    <a:pt x="3163858" y="304579"/>
                  </a:cubicBezTo>
                  <a:cubicBezTo>
                    <a:pt x="2978444" y="326565"/>
                    <a:pt x="2794732" y="363353"/>
                    <a:pt x="2615108" y="413546"/>
                  </a:cubicBezTo>
                  <a:cubicBezTo>
                    <a:pt x="2435370" y="463526"/>
                    <a:pt x="2260060" y="528198"/>
                    <a:pt x="2090201" y="603167"/>
                  </a:cubicBezTo>
                  <a:cubicBezTo>
                    <a:pt x="1749461" y="751496"/>
                    <a:pt x="1431316" y="948195"/>
                    <a:pt x="1152228" y="1185758"/>
                  </a:cubicBezTo>
                  <a:cubicBezTo>
                    <a:pt x="1013139" y="1304915"/>
                    <a:pt x="884268" y="1434903"/>
                    <a:pt x="768796" y="1574544"/>
                  </a:cubicBezTo>
                  <a:cubicBezTo>
                    <a:pt x="653096" y="1713971"/>
                    <a:pt x="551021" y="1863481"/>
                    <a:pt x="465637" y="2021033"/>
                  </a:cubicBezTo>
                  <a:cubicBezTo>
                    <a:pt x="380253" y="2178478"/>
                    <a:pt x="309176" y="2343324"/>
                    <a:pt x="259898" y="2514605"/>
                  </a:cubicBezTo>
                  <a:cubicBezTo>
                    <a:pt x="210508" y="2685457"/>
                    <a:pt x="184960" y="2863065"/>
                    <a:pt x="185075" y="3040781"/>
                  </a:cubicBezTo>
                  <a:cubicBezTo>
                    <a:pt x="186096" y="3128084"/>
                    <a:pt x="195180" y="3214743"/>
                    <a:pt x="216639" y="3298400"/>
                  </a:cubicBezTo>
                  <a:cubicBezTo>
                    <a:pt x="237759" y="3382163"/>
                    <a:pt x="270572" y="3462280"/>
                    <a:pt x="309857" y="3539393"/>
                  </a:cubicBezTo>
                  <a:cubicBezTo>
                    <a:pt x="329727" y="3577897"/>
                    <a:pt x="351755" y="3615649"/>
                    <a:pt x="374918" y="3652866"/>
                  </a:cubicBezTo>
                  <a:cubicBezTo>
                    <a:pt x="398420" y="3689974"/>
                    <a:pt x="423514" y="3726548"/>
                    <a:pt x="449628" y="3762691"/>
                  </a:cubicBezTo>
                  <a:cubicBezTo>
                    <a:pt x="502539" y="3834764"/>
                    <a:pt x="561354" y="3904692"/>
                    <a:pt x="622212" y="3974942"/>
                  </a:cubicBezTo>
                  <a:cubicBezTo>
                    <a:pt x="683071" y="4045299"/>
                    <a:pt x="746655" y="4115657"/>
                    <a:pt x="808989" y="4188802"/>
                  </a:cubicBezTo>
                  <a:cubicBezTo>
                    <a:pt x="840214" y="4225267"/>
                    <a:pt x="871097" y="4262591"/>
                    <a:pt x="901868" y="4300450"/>
                  </a:cubicBezTo>
                  <a:lnTo>
                    <a:pt x="931233" y="4336518"/>
                  </a:lnTo>
                  <a:lnTo>
                    <a:pt x="512426" y="4336518"/>
                  </a:lnTo>
                  <a:lnTo>
                    <a:pt x="379799" y="4138930"/>
                  </a:lnTo>
                  <a:cubicBezTo>
                    <a:pt x="327002" y="4059028"/>
                    <a:pt x="274886" y="3976765"/>
                    <a:pt x="226177" y="3891071"/>
                  </a:cubicBezTo>
                  <a:cubicBezTo>
                    <a:pt x="201878" y="3848171"/>
                    <a:pt x="178376" y="3804519"/>
                    <a:pt x="156916" y="3759688"/>
                  </a:cubicBezTo>
                  <a:cubicBezTo>
                    <a:pt x="135570" y="3714750"/>
                    <a:pt x="115700" y="3668954"/>
                    <a:pt x="98101" y="3622191"/>
                  </a:cubicBezTo>
                  <a:cubicBezTo>
                    <a:pt x="80842" y="3575323"/>
                    <a:pt x="65514" y="3527810"/>
                    <a:pt x="53025" y="3479547"/>
                  </a:cubicBezTo>
                  <a:cubicBezTo>
                    <a:pt x="47121" y="3455416"/>
                    <a:pt x="41103" y="3431176"/>
                    <a:pt x="36221" y="3406831"/>
                  </a:cubicBezTo>
                  <a:lnTo>
                    <a:pt x="28841" y="3370365"/>
                  </a:lnTo>
                  <a:lnTo>
                    <a:pt x="22709" y="3333792"/>
                  </a:lnTo>
                  <a:cubicBezTo>
                    <a:pt x="6700" y="3236194"/>
                    <a:pt x="0" y="3138058"/>
                    <a:pt x="0" y="3040781"/>
                  </a:cubicBezTo>
                  <a:cubicBezTo>
                    <a:pt x="454" y="2849337"/>
                    <a:pt x="21687" y="2657893"/>
                    <a:pt x="63017" y="2469880"/>
                  </a:cubicBezTo>
                  <a:cubicBezTo>
                    <a:pt x="104233" y="2281976"/>
                    <a:pt x="167362" y="2097718"/>
                    <a:pt x="252405" y="1922897"/>
                  </a:cubicBezTo>
                  <a:cubicBezTo>
                    <a:pt x="423286" y="1573257"/>
                    <a:pt x="670922" y="1260405"/>
                    <a:pt x="962499" y="993992"/>
                  </a:cubicBezTo>
                  <a:cubicBezTo>
                    <a:pt x="1108628" y="860786"/>
                    <a:pt x="1266566" y="739269"/>
                    <a:pt x="1433359" y="630088"/>
                  </a:cubicBezTo>
                  <a:cubicBezTo>
                    <a:pt x="1600380" y="521013"/>
                    <a:pt x="1776144" y="423843"/>
                    <a:pt x="1959628" y="341151"/>
                  </a:cubicBezTo>
                  <a:cubicBezTo>
                    <a:pt x="2327051" y="176950"/>
                    <a:pt x="2722633" y="68411"/>
                    <a:pt x="3127865" y="22508"/>
                  </a:cubicBezTo>
                  <a:cubicBezTo>
                    <a:pt x="3229145" y="11193"/>
                    <a:pt x="3331163" y="4168"/>
                    <a:pt x="3433280" y="137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5373BF-BD61-4FCF-8ECF-21DFEBE0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4026353 h 4311738"/>
                <a:gd name="connsiteX1" fmla="*/ 5308830 w 5308830"/>
                <a:gd name="connsiteY1" fmla="*/ 4311738 h 4311738"/>
                <a:gd name="connsiteX2" fmla="*/ 4948051 w 5308830"/>
                <a:gd name="connsiteY2" fmla="*/ 4311738 h 4311738"/>
                <a:gd name="connsiteX3" fmla="*/ 5002803 w 5308830"/>
                <a:gd name="connsiteY3" fmla="*/ 4271506 h 4311738"/>
                <a:gd name="connsiteX4" fmla="*/ 5221147 w 5308830"/>
                <a:gd name="connsiteY4" fmla="*/ 4102386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314056 h 4311738"/>
                <a:gd name="connsiteX9" fmla="*/ 5241798 w 5308830"/>
                <a:gd name="connsiteY9" fmla="*/ 1229961 h 4311738"/>
                <a:gd name="connsiteX10" fmla="*/ 4547599 w 5308830"/>
                <a:gd name="connsiteY10" fmla="*/ 723841 h 4311738"/>
                <a:gd name="connsiteX11" fmla="*/ 3595773 w 5308830"/>
                <a:gd name="connsiteY11" fmla="*/ 536258 h 4311738"/>
                <a:gd name="connsiteX12" fmla="*/ 2484874 w 5308830"/>
                <a:gd name="connsiteY12" fmla="*/ 738106 h 4311738"/>
                <a:gd name="connsiteX13" fmla="*/ 1497964 w 5308830"/>
                <a:gd name="connsiteY13" fmla="*/ 1292596 h 4311738"/>
                <a:gd name="connsiteX14" fmla="*/ 815348 w 5308830"/>
                <a:gd name="connsiteY14" fmla="*/ 2092157 h 4311738"/>
                <a:gd name="connsiteX15" fmla="*/ 567825 w 5308830"/>
                <a:gd name="connsiteY15" fmla="*/ 3022671 h 4311738"/>
                <a:gd name="connsiteX16" fmla="*/ 977486 w 5308830"/>
                <a:gd name="connsiteY16" fmla="*/ 3886690 h 4311738"/>
                <a:gd name="connsiteX17" fmla="*/ 1183907 w 5308830"/>
                <a:gd name="connsiteY17" fmla="*/ 4160932 h 4311738"/>
                <a:gd name="connsiteX18" fmla="*/ 1285607 w 5308830"/>
                <a:gd name="connsiteY18" fmla="*/ 4296799 h 4311738"/>
                <a:gd name="connsiteX19" fmla="*/ 1297817 w 5308830"/>
                <a:gd name="connsiteY19" fmla="*/ 4311738 h 4311738"/>
                <a:gd name="connsiteX20" fmla="*/ 602176 w 5308830"/>
                <a:gd name="connsiteY20" fmla="*/ 4311738 h 4311738"/>
                <a:gd name="connsiteX21" fmla="*/ 583893 w 5308830"/>
                <a:gd name="connsiteY21" fmla="*/ 4287205 h 4311738"/>
                <a:gd name="connsiteX22" fmla="*/ 0 w 5308830"/>
                <a:gd name="connsiteY22" fmla="*/ 3022564 h 4311738"/>
                <a:gd name="connsiteX23" fmla="*/ 3595773 w 5308830"/>
                <a:gd name="connsiteY23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308830" h="4311738">
                  <a:moveTo>
                    <a:pt x="5308830" y="4026353"/>
                  </a:moveTo>
                  <a:lnTo>
                    <a:pt x="5308830" y="4311738"/>
                  </a:lnTo>
                  <a:lnTo>
                    <a:pt x="4948051" y="4311738"/>
                  </a:lnTo>
                  <a:lnTo>
                    <a:pt x="5002803" y="4271506"/>
                  </a:lnTo>
                  <a:cubicBezTo>
                    <a:pt x="5078400" y="4214990"/>
                    <a:pt x="5151610" y="4158780"/>
                    <a:pt x="5221147" y="4102386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314056"/>
                  </a:lnTo>
                  <a:lnTo>
                    <a:pt x="5241798" y="1229961"/>
                  </a:lnTo>
                  <a:cubicBezTo>
                    <a:pt x="5047072" y="1010846"/>
                    <a:pt x="4813516" y="840530"/>
                    <a:pt x="4547599" y="723841"/>
                  </a:cubicBezTo>
                  <a:cubicBezTo>
                    <a:pt x="4263856" y="599429"/>
                    <a:pt x="3943667" y="536258"/>
                    <a:pt x="3595773" y="536258"/>
                  </a:cubicBezTo>
                  <a:cubicBezTo>
                    <a:pt x="3226761" y="536258"/>
                    <a:pt x="2852980" y="604041"/>
                    <a:pt x="2484874" y="738106"/>
                  </a:cubicBezTo>
                  <a:cubicBezTo>
                    <a:pt x="2126422" y="868309"/>
                    <a:pt x="1785227" y="1060075"/>
                    <a:pt x="1497964" y="1292596"/>
                  </a:cubicBezTo>
                  <a:cubicBezTo>
                    <a:pt x="1205707" y="1529085"/>
                    <a:pt x="976010" y="1798180"/>
                    <a:pt x="815348" y="2092157"/>
                  </a:cubicBezTo>
                  <a:cubicBezTo>
                    <a:pt x="651166" y="2392675"/>
                    <a:pt x="567825" y="2705743"/>
                    <a:pt x="567825" y="3022671"/>
                  </a:cubicBezTo>
                  <a:cubicBezTo>
                    <a:pt x="567825" y="3341852"/>
                    <a:pt x="700784" y="3528255"/>
                    <a:pt x="977486" y="3886690"/>
                  </a:cubicBezTo>
                  <a:cubicBezTo>
                    <a:pt x="1044249" y="3973134"/>
                    <a:pt x="1113283" y="4062582"/>
                    <a:pt x="1183907" y="4160932"/>
                  </a:cubicBezTo>
                  <a:cubicBezTo>
                    <a:pt x="1217636" y="4207895"/>
                    <a:pt x="1251520" y="4253175"/>
                    <a:pt x="1285607" y="4296799"/>
                  </a:cubicBezTo>
                  <a:lnTo>
                    <a:pt x="1297817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E6B45AB-7CCC-4949-9DC2-116644B5F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73412" y="2537732"/>
              <a:ext cx="5308830" cy="4311738"/>
            </a:xfrm>
            <a:custGeom>
              <a:avLst/>
              <a:gdLst>
                <a:gd name="connsiteX0" fmla="*/ 5308830 w 5308830"/>
                <a:gd name="connsiteY0" fmla="*/ 3880900 h 4311738"/>
                <a:gd name="connsiteX1" fmla="*/ 5308830 w 5308830"/>
                <a:gd name="connsiteY1" fmla="*/ 4311738 h 4311738"/>
                <a:gd name="connsiteX2" fmla="*/ 4763109 w 5308830"/>
                <a:gd name="connsiteY2" fmla="*/ 4311738 h 4311738"/>
                <a:gd name="connsiteX3" fmla="*/ 4929066 w 5308830"/>
                <a:gd name="connsiteY3" fmla="*/ 4189789 h 4311738"/>
                <a:gd name="connsiteX4" fmla="*/ 5142959 w 5308830"/>
                <a:gd name="connsiteY4" fmla="*/ 4024320 h 4311738"/>
                <a:gd name="connsiteX5" fmla="*/ 3595773 w 5308830"/>
                <a:gd name="connsiteY5" fmla="*/ 0 h 4311738"/>
                <a:gd name="connsiteX6" fmla="*/ 5271266 w 5308830"/>
                <a:gd name="connsiteY6" fmla="*/ 516192 h 4311738"/>
                <a:gd name="connsiteX7" fmla="*/ 5308830 w 5308830"/>
                <a:gd name="connsiteY7" fmla="*/ 546905 h 4311738"/>
                <a:gd name="connsiteX8" fmla="*/ 5308830 w 5308830"/>
                <a:gd name="connsiteY8" fmla="*/ 1498438 h 4311738"/>
                <a:gd name="connsiteX9" fmla="*/ 5289422 w 5308830"/>
                <a:gd name="connsiteY9" fmla="*/ 1468062 h 4311738"/>
                <a:gd name="connsiteX10" fmla="*/ 5154710 w 5308830"/>
                <a:gd name="connsiteY10" fmla="*/ 1298924 h 4311738"/>
                <a:gd name="connsiteX11" fmla="*/ 4499685 w 5308830"/>
                <a:gd name="connsiteY11" fmla="*/ 821118 h 4311738"/>
                <a:gd name="connsiteX12" fmla="*/ 3595773 w 5308830"/>
                <a:gd name="connsiteY12" fmla="*/ 643510 h 4311738"/>
                <a:gd name="connsiteX13" fmla="*/ 2525523 w 5308830"/>
                <a:gd name="connsiteY13" fmla="*/ 838172 h 4311738"/>
                <a:gd name="connsiteX14" fmla="*/ 1571767 w 5308830"/>
                <a:gd name="connsiteY14" fmla="*/ 1374000 h 4311738"/>
                <a:gd name="connsiteX15" fmla="*/ 916173 w 5308830"/>
                <a:gd name="connsiteY15" fmla="*/ 2141277 h 4311738"/>
                <a:gd name="connsiteX16" fmla="*/ 681254 w 5308830"/>
                <a:gd name="connsiteY16" fmla="*/ 3022671 h 4311738"/>
                <a:gd name="connsiteX17" fmla="*/ 1069115 w 5308830"/>
                <a:gd name="connsiteY17" fmla="*/ 3823519 h 4311738"/>
                <a:gd name="connsiteX18" fmla="*/ 1277807 w 5308830"/>
                <a:gd name="connsiteY18" fmla="*/ 4100764 h 4311738"/>
                <a:gd name="connsiteX19" fmla="*/ 1373308 w 5308830"/>
                <a:gd name="connsiteY19" fmla="*/ 4228488 h 4311738"/>
                <a:gd name="connsiteX20" fmla="*/ 1441062 w 5308830"/>
                <a:gd name="connsiteY20" fmla="*/ 4311738 h 4311738"/>
                <a:gd name="connsiteX21" fmla="*/ 602176 w 5308830"/>
                <a:gd name="connsiteY21" fmla="*/ 4311738 h 4311738"/>
                <a:gd name="connsiteX22" fmla="*/ 583893 w 5308830"/>
                <a:gd name="connsiteY22" fmla="*/ 4287205 h 4311738"/>
                <a:gd name="connsiteX23" fmla="*/ 0 w 5308830"/>
                <a:gd name="connsiteY23" fmla="*/ 3022564 h 4311738"/>
                <a:gd name="connsiteX24" fmla="*/ 3595773 w 5308830"/>
                <a:gd name="connsiteY24" fmla="*/ 0 h 431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308830" h="4311738">
                  <a:moveTo>
                    <a:pt x="5308830" y="3880900"/>
                  </a:moveTo>
                  <a:lnTo>
                    <a:pt x="5308830" y="4311738"/>
                  </a:lnTo>
                  <a:lnTo>
                    <a:pt x="4763109" y="4311738"/>
                  </a:lnTo>
                  <a:lnTo>
                    <a:pt x="4929066" y="4189789"/>
                  </a:lnTo>
                  <a:cubicBezTo>
                    <a:pt x="5003230" y="4134367"/>
                    <a:pt x="5074975" y="4079340"/>
                    <a:pt x="5142959" y="4024320"/>
                  </a:cubicBezTo>
                  <a:close/>
                  <a:moveTo>
                    <a:pt x="3595773" y="0"/>
                  </a:moveTo>
                  <a:cubicBezTo>
                    <a:pt x="4261231" y="0"/>
                    <a:pt x="4825666" y="190293"/>
                    <a:pt x="5271266" y="516192"/>
                  </a:cubicBezTo>
                  <a:lnTo>
                    <a:pt x="5308830" y="546905"/>
                  </a:lnTo>
                  <a:lnTo>
                    <a:pt x="5308830" y="1498438"/>
                  </a:lnTo>
                  <a:lnTo>
                    <a:pt x="5289422" y="1468062"/>
                  </a:lnTo>
                  <a:cubicBezTo>
                    <a:pt x="5247242" y="1408963"/>
                    <a:pt x="5202313" y="1352510"/>
                    <a:pt x="5154710" y="1298924"/>
                  </a:cubicBezTo>
                  <a:cubicBezTo>
                    <a:pt x="4970772" y="1091928"/>
                    <a:pt x="4750500" y="931159"/>
                    <a:pt x="4499685" y="821118"/>
                  </a:cubicBezTo>
                  <a:cubicBezTo>
                    <a:pt x="4231156" y="703248"/>
                    <a:pt x="3926977" y="643510"/>
                    <a:pt x="3595773" y="643510"/>
                  </a:cubicBezTo>
                  <a:cubicBezTo>
                    <a:pt x="3245836" y="643510"/>
                    <a:pt x="2875688" y="710757"/>
                    <a:pt x="2525523" y="838172"/>
                  </a:cubicBezTo>
                  <a:cubicBezTo>
                    <a:pt x="2179105" y="964084"/>
                    <a:pt x="1849265" y="1149415"/>
                    <a:pt x="1571767" y="1374000"/>
                  </a:cubicBezTo>
                  <a:cubicBezTo>
                    <a:pt x="1294611" y="1598264"/>
                    <a:pt x="1067980" y="1863603"/>
                    <a:pt x="916173" y="2141277"/>
                  </a:cubicBezTo>
                  <a:cubicBezTo>
                    <a:pt x="760280" y="2426459"/>
                    <a:pt x="681254" y="2723010"/>
                    <a:pt x="681254" y="3022671"/>
                  </a:cubicBezTo>
                  <a:cubicBezTo>
                    <a:pt x="681254" y="3309032"/>
                    <a:pt x="800134" y="3475166"/>
                    <a:pt x="1069115" y="3823519"/>
                  </a:cubicBezTo>
                  <a:cubicBezTo>
                    <a:pt x="1136445" y="3910714"/>
                    <a:pt x="1206047" y="4000912"/>
                    <a:pt x="1277807" y="4100764"/>
                  </a:cubicBezTo>
                  <a:cubicBezTo>
                    <a:pt x="1309528" y="4144925"/>
                    <a:pt x="1341351" y="4187490"/>
                    <a:pt x="1373308" y="4228488"/>
                  </a:cubicBezTo>
                  <a:lnTo>
                    <a:pt x="1441062" y="4311738"/>
                  </a:lnTo>
                  <a:lnTo>
                    <a:pt x="602176" y="4311738"/>
                  </a:lnTo>
                  <a:lnTo>
                    <a:pt x="583893" y="4287205"/>
                  </a:lnTo>
                  <a:cubicBezTo>
                    <a:pt x="281395" y="3892133"/>
                    <a:pt x="0" y="3570338"/>
                    <a:pt x="0" y="3022564"/>
                  </a:cubicBezTo>
                  <a:cubicBezTo>
                    <a:pt x="0" y="1353193"/>
                    <a:pt x="1810660" y="0"/>
                    <a:pt x="3595773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1D22245-3D67-419C-A6B5-DD0EB0D8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23758" y="0"/>
            <a:ext cx="5081407" cy="3133064"/>
            <a:chOff x="5907711" y="0"/>
            <a:chExt cx="5081407" cy="3133064"/>
          </a:xfrm>
          <a:solidFill>
            <a:schemeClr val="accent5">
              <a:alpha val="5000"/>
            </a:schemeClr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E3A64720-9AA0-4796-8E62-15672228C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9200" y="0"/>
              <a:ext cx="5069918" cy="3111852"/>
            </a:xfrm>
            <a:custGeom>
              <a:avLst/>
              <a:gdLst>
                <a:gd name="connsiteX0" fmla="*/ 145909 w 5069918"/>
                <a:gd name="connsiteY0" fmla="*/ 0 h 3111852"/>
                <a:gd name="connsiteX1" fmla="*/ 205279 w 5069918"/>
                <a:gd name="connsiteY1" fmla="*/ 0 h 3111852"/>
                <a:gd name="connsiteX2" fmla="*/ 202868 w 5069918"/>
                <a:gd name="connsiteY2" fmla="*/ 5043 h 3111852"/>
                <a:gd name="connsiteX3" fmla="*/ 191273 w 5069918"/>
                <a:gd name="connsiteY3" fmla="*/ 30818 h 3111852"/>
                <a:gd name="connsiteX4" fmla="*/ 169129 w 5069918"/>
                <a:gd name="connsiteY4" fmla="*/ 82781 h 3111852"/>
                <a:gd name="connsiteX5" fmla="*/ 148381 w 5069918"/>
                <a:gd name="connsiteY5" fmla="*/ 135320 h 3111852"/>
                <a:gd name="connsiteX6" fmla="*/ 80903 w 5069918"/>
                <a:gd name="connsiteY6" fmla="*/ 350499 h 3111852"/>
                <a:gd name="connsiteX7" fmla="*/ 26154 w 5069918"/>
                <a:gd name="connsiteY7" fmla="*/ 796339 h 3111852"/>
                <a:gd name="connsiteX8" fmla="*/ 49170 w 5069918"/>
                <a:gd name="connsiteY8" fmla="*/ 1018931 h 3111852"/>
                <a:gd name="connsiteX9" fmla="*/ 119437 w 5069918"/>
                <a:gd name="connsiteY9" fmla="*/ 1231804 h 3111852"/>
                <a:gd name="connsiteX10" fmla="*/ 143672 w 5069918"/>
                <a:gd name="connsiteY10" fmla="*/ 1282696 h 3111852"/>
                <a:gd name="connsiteX11" fmla="*/ 170611 w 5069918"/>
                <a:gd name="connsiteY11" fmla="*/ 1332436 h 3111852"/>
                <a:gd name="connsiteX12" fmla="*/ 230330 w 5069918"/>
                <a:gd name="connsiteY12" fmla="*/ 1428867 h 3111852"/>
                <a:gd name="connsiteX13" fmla="*/ 296237 w 5069918"/>
                <a:gd name="connsiteY13" fmla="*/ 1522004 h 3111852"/>
                <a:gd name="connsiteX14" fmla="*/ 366853 w 5069918"/>
                <a:gd name="connsiteY14" fmla="*/ 1612506 h 3111852"/>
                <a:gd name="connsiteX15" fmla="*/ 513838 w 5069918"/>
                <a:gd name="connsiteY15" fmla="*/ 1791535 h 3111852"/>
                <a:gd name="connsiteX16" fmla="*/ 587330 w 5069918"/>
                <a:gd name="connsiteY16" fmla="*/ 1882283 h 3111852"/>
                <a:gd name="connsiteX17" fmla="*/ 658817 w 5069918"/>
                <a:gd name="connsiteY17" fmla="*/ 1974186 h 3111852"/>
                <a:gd name="connsiteX18" fmla="*/ 730305 w 5069918"/>
                <a:gd name="connsiteY18" fmla="*/ 2062959 h 3111852"/>
                <a:gd name="connsiteX19" fmla="*/ 805018 w 5069918"/>
                <a:gd name="connsiteY19" fmla="*/ 2148685 h 3111852"/>
                <a:gd name="connsiteX20" fmla="*/ 963424 w 5069918"/>
                <a:gd name="connsiteY20" fmla="*/ 2310337 h 3111852"/>
                <a:gd name="connsiteX21" fmla="*/ 1319204 w 5069918"/>
                <a:gd name="connsiteY21" fmla="*/ 2580196 h 3111852"/>
                <a:gd name="connsiteX22" fmla="*/ 1515882 w 5069918"/>
                <a:gd name="connsiteY22" fmla="*/ 2681651 h 3111852"/>
                <a:gd name="connsiteX23" fmla="*/ 1723456 w 5069918"/>
                <a:gd name="connsiteY23" fmla="*/ 2758319 h 3111852"/>
                <a:gd name="connsiteX24" fmla="*/ 1939662 w 5069918"/>
                <a:gd name="connsiteY24" fmla="*/ 2811269 h 3111852"/>
                <a:gd name="connsiteX25" fmla="*/ 2162581 w 5069918"/>
                <a:gd name="connsiteY25" fmla="*/ 2840916 h 3111852"/>
                <a:gd name="connsiteX26" fmla="*/ 2389597 w 5069918"/>
                <a:gd name="connsiteY26" fmla="*/ 2850221 h 3111852"/>
                <a:gd name="connsiteX27" fmla="*/ 2446002 w 5069918"/>
                <a:gd name="connsiteY27" fmla="*/ 2849808 h 3111852"/>
                <a:gd name="connsiteX28" fmla="*/ 2473638 w 5069918"/>
                <a:gd name="connsiteY28" fmla="*/ 2849151 h 3111852"/>
                <a:gd name="connsiteX29" fmla="*/ 2501187 w 5069918"/>
                <a:gd name="connsiteY29" fmla="*/ 2847832 h 3111852"/>
                <a:gd name="connsiteX30" fmla="*/ 2610685 w 5069918"/>
                <a:gd name="connsiteY30" fmla="*/ 2838774 h 3111852"/>
                <a:gd name="connsiteX31" fmla="*/ 3033071 w 5069918"/>
                <a:gd name="connsiteY31" fmla="*/ 2730979 h 3111852"/>
                <a:gd name="connsiteX32" fmla="*/ 3232974 w 5069918"/>
                <a:gd name="connsiteY32" fmla="*/ 2637430 h 3111852"/>
                <a:gd name="connsiteX33" fmla="*/ 3425990 w 5069918"/>
                <a:gd name="connsiteY33" fmla="*/ 2523622 h 3111852"/>
                <a:gd name="connsiteX34" fmla="*/ 3613601 w 5069918"/>
                <a:gd name="connsiteY34" fmla="*/ 2394827 h 3111852"/>
                <a:gd name="connsiteX35" fmla="*/ 3706185 w 5069918"/>
                <a:gd name="connsiteY35" fmla="*/ 2326642 h 3111852"/>
                <a:gd name="connsiteX36" fmla="*/ 3799729 w 5069918"/>
                <a:gd name="connsiteY36" fmla="*/ 2255904 h 3111852"/>
                <a:gd name="connsiteX37" fmla="*/ 4175561 w 5069918"/>
                <a:gd name="connsiteY37" fmla="*/ 1976821 h 3111852"/>
                <a:gd name="connsiteX38" fmla="*/ 4517132 w 5069918"/>
                <a:gd name="connsiteY38" fmla="*/ 1683080 h 3111852"/>
                <a:gd name="connsiteX39" fmla="*/ 4659758 w 5069918"/>
                <a:gd name="connsiteY39" fmla="*/ 1519452 h 3111852"/>
                <a:gd name="connsiteX40" fmla="*/ 4773178 w 5069918"/>
                <a:gd name="connsiteY40" fmla="*/ 1340423 h 3111852"/>
                <a:gd name="connsiteX41" fmla="*/ 4892092 w 5069918"/>
                <a:gd name="connsiteY41" fmla="*/ 938311 h 3111852"/>
                <a:gd name="connsiteX42" fmla="*/ 4898804 w 5069918"/>
                <a:gd name="connsiteY42" fmla="*/ 831503 h 3111852"/>
                <a:gd name="connsiteX43" fmla="*/ 4899153 w 5069918"/>
                <a:gd name="connsiteY43" fmla="*/ 776988 h 3111852"/>
                <a:gd name="connsiteX44" fmla="*/ 4898456 w 5069918"/>
                <a:gd name="connsiteY44" fmla="*/ 721484 h 3111852"/>
                <a:gd name="connsiteX45" fmla="*/ 4886774 w 5069918"/>
                <a:gd name="connsiteY45" fmla="*/ 499635 h 3111852"/>
                <a:gd name="connsiteX46" fmla="*/ 4815896 w 5069918"/>
                <a:gd name="connsiteY46" fmla="*/ 59970 h 3111852"/>
                <a:gd name="connsiteX47" fmla="*/ 4798654 w 5069918"/>
                <a:gd name="connsiteY47" fmla="*/ 0 h 3111852"/>
                <a:gd name="connsiteX48" fmla="*/ 4909441 w 5069918"/>
                <a:gd name="connsiteY48" fmla="*/ 0 h 3111852"/>
                <a:gd name="connsiteX49" fmla="*/ 4921297 w 5069918"/>
                <a:gd name="connsiteY49" fmla="*/ 34112 h 3111852"/>
                <a:gd name="connsiteX50" fmla="*/ 5027482 w 5069918"/>
                <a:gd name="connsiteY50" fmla="*/ 483740 h 3111852"/>
                <a:gd name="connsiteX51" fmla="*/ 5058082 w 5069918"/>
                <a:gd name="connsiteY51" fmla="*/ 712837 h 3111852"/>
                <a:gd name="connsiteX52" fmla="*/ 5063486 w 5069918"/>
                <a:gd name="connsiteY52" fmla="*/ 770400 h 3111852"/>
                <a:gd name="connsiteX53" fmla="*/ 5067846 w 5069918"/>
                <a:gd name="connsiteY53" fmla="*/ 829033 h 3111852"/>
                <a:gd name="connsiteX54" fmla="*/ 5069414 w 5069918"/>
                <a:gd name="connsiteY54" fmla="*/ 948521 h 3111852"/>
                <a:gd name="connsiteX55" fmla="*/ 5040732 w 5069918"/>
                <a:gd name="connsiteY55" fmla="*/ 1188571 h 3111852"/>
                <a:gd name="connsiteX56" fmla="*/ 4964102 w 5069918"/>
                <a:gd name="connsiteY56" fmla="*/ 1421620 h 3111852"/>
                <a:gd name="connsiteX57" fmla="*/ 4689486 w 5069918"/>
                <a:gd name="connsiteY57" fmla="*/ 1828757 h 3111852"/>
                <a:gd name="connsiteX58" fmla="*/ 4333792 w 5069918"/>
                <a:gd name="connsiteY58" fmla="*/ 2155355 h 3111852"/>
                <a:gd name="connsiteX59" fmla="*/ 3965196 w 5069918"/>
                <a:gd name="connsiteY59" fmla="*/ 2446790 h 3111852"/>
                <a:gd name="connsiteX60" fmla="*/ 3873745 w 5069918"/>
                <a:gd name="connsiteY60" fmla="*/ 2519916 h 3111852"/>
                <a:gd name="connsiteX61" fmla="*/ 3779416 w 5069918"/>
                <a:gd name="connsiteY61" fmla="*/ 2593454 h 3111852"/>
                <a:gd name="connsiteX62" fmla="*/ 3582739 w 5069918"/>
                <a:gd name="connsiteY62" fmla="*/ 2735343 h 3111852"/>
                <a:gd name="connsiteX63" fmla="*/ 3371851 w 5069918"/>
                <a:gd name="connsiteY63" fmla="*/ 2865126 h 3111852"/>
                <a:gd name="connsiteX64" fmla="*/ 3143614 w 5069918"/>
                <a:gd name="connsiteY64" fmla="*/ 2974568 h 3111852"/>
                <a:gd name="connsiteX65" fmla="*/ 2643552 w 5069918"/>
                <a:gd name="connsiteY65" fmla="*/ 3101304 h 3111852"/>
                <a:gd name="connsiteX66" fmla="*/ 2514264 w 5069918"/>
                <a:gd name="connsiteY66" fmla="*/ 3110445 h 3111852"/>
                <a:gd name="connsiteX67" fmla="*/ 2481920 w 5069918"/>
                <a:gd name="connsiteY67" fmla="*/ 3111598 h 3111852"/>
                <a:gd name="connsiteX68" fmla="*/ 2449664 w 5069918"/>
                <a:gd name="connsiteY68" fmla="*/ 3111763 h 3111852"/>
                <a:gd name="connsiteX69" fmla="*/ 2386284 w 5069918"/>
                <a:gd name="connsiteY69" fmla="*/ 3111022 h 3111852"/>
                <a:gd name="connsiteX70" fmla="*/ 2260658 w 5069918"/>
                <a:gd name="connsiteY70" fmla="*/ 3106080 h 3111852"/>
                <a:gd name="connsiteX71" fmla="*/ 2134945 w 5069918"/>
                <a:gd name="connsiteY71" fmla="*/ 3094716 h 3111852"/>
                <a:gd name="connsiteX72" fmla="*/ 1884564 w 5069918"/>
                <a:gd name="connsiteY72" fmla="*/ 3054200 h 3111852"/>
                <a:gd name="connsiteX73" fmla="*/ 1639764 w 5069918"/>
                <a:gd name="connsiteY73" fmla="*/ 2984286 h 3111852"/>
                <a:gd name="connsiteX74" fmla="*/ 1407081 w 5069918"/>
                <a:gd name="connsiteY74" fmla="*/ 2882913 h 3111852"/>
                <a:gd name="connsiteX75" fmla="*/ 1193491 w 5069918"/>
                <a:gd name="connsiteY75" fmla="*/ 2750989 h 3111852"/>
                <a:gd name="connsiteX76" fmla="*/ 836141 w 5069918"/>
                <a:gd name="connsiteY76" fmla="*/ 2418627 h 3111852"/>
                <a:gd name="connsiteX77" fmla="*/ 690812 w 5069918"/>
                <a:gd name="connsiteY77" fmla="*/ 2230210 h 3111852"/>
                <a:gd name="connsiteX78" fmla="*/ 562397 w 5069918"/>
                <a:gd name="connsiteY78" fmla="*/ 2033725 h 3111852"/>
                <a:gd name="connsiteX79" fmla="*/ 502504 w 5069918"/>
                <a:gd name="connsiteY79" fmla="*/ 1936223 h 3111852"/>
                <a:gd name="connsiteX80" fmla="*/ 440258 w 5069918"/>
                <a:gd name="connsiteY80" fmla="*/ 1840368 h 3111852"/>
                <a:gd name="connsiteX81" fmla="*/ 310360 w 5069918"/>
                <a:gd name="connsiteY81" fmla="*/ 1649481 h 3111852"/>
                <a:gd name="connsiteX82" fmla="*/ 246806 w 5069918"/>
                <a:gd name="connsiteY82" fmla="*/ 1552391 h 3111852"/>
                <a:gd name="connsiteX83" fmla="*/ 186303 w 5069918"/>
                <a:gd name="connsiteY83" fmla="*/ 1453160 h 3111852"/>
                <a:gd name="connsiteX84" fmla="*/ 84390 w 5069918"/>
                <a:gd name="connsiteY84" fmla="*/ 1244980 h 3111852"/>
                <a:gd name="connsiteX85" fmla="*/ 20139 w 5069918"/>
                <a:gd name="connsiteY85" fmla="*/ 1024037 h 3111852"/>
                <a:gd name="connsiteX86" fmla="*/ 0 w 5069918"/>
                <a:gd name="connsiteY86" fmla="*/ 796339 h 3111852"/>
                <a:gd name="connsiteX87" fmla="*/ 102773 w 5069918"/>
                <a:gd name="connsiteY87" fmla="*/ 121376 h 3111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5069918" h="3111852">
                  <a:moveTo>
                    <a:pt x="145909" y="0"/>
                  </a:moveTo>
                  <a:lnTo>
                    <a:pt x="205279" y="0"/>
                  </a:lnTo>
                  <a:lnTo>
                    <a:pt x="202868" y="5043"/>
                  </a:lnTo>
                  <a:lnTo>
                    <a:pt x="191273" y="30818"/>
                  </a:lnTo>
                  <a:cubicBezTo>
                    <a:pt x="183688" y="48029"/>
                    <a:pt x="176016" y="65240"/>
                    <a:pt x="169129" y="82781"/>
                  </a:cubicBezTo>
                  <a:cubicBezTo>
                    <a:pt x="162242" y="100321"/>
                    <a:pt x="154658" y="117615"/>
                    <a:pt x="148381" y="135320"/>
                  </a:cubicBezTo>
                  <a:cubicBezTo>
                    <a:pt x="121529" y="205646"/>
                    <a:pt x="98775" y="277455"/>
                    <a:pt x="80903" y="350499"/>
                  </a:cubicBezTo>
                  <a:cubicBezTo>
                    <a:pt x="44636" y="496258"/>
                    <a:pt x="26067" y="646299"/>
                    <a:pt x="26154" y="796339"/>
                  </a:cubicBezTo>
                  <a:cubicBezTo>
                    <a:pt x="26590" y="871114"/>
                    <a:pt x="34001" y="945722"/>
                    <a:pt x="49170" y="1018931"/>
                  </a:cubicBezTo>
                  <a:cubicBezTo>
                    <a:pt x="65124" y="1091975"/>
                    <a:pt x="88226" y="1163454"/>
                    <a:pt x="119437" y="1231804"/>
                  </a:cubicBezTo>
                  <a:cubicBezTo>
                    <a:pt x="126847" y="1249016"/>
                    <a:pt x="135478" y="1265815"/>
                    <a:pt x="143672" y="1282696"/>
                  </a:cubicBezTo>
                  <a:cubicBezTo>
                    <a:pt x="152565" y="1299331"/>
                    <a:pt x="161021" y="1316130"/>
                    <a:pt x="170611" y="1332436"/>
                  </a:cubicBezTo>
                  <a:cubicBezTo>
                    <a:pt x="188919" y="1365375"/>
                    <a:pt x="209319" y="1397327"/>
                    <a:pt x="230330" y="1428867"/>
                  </a:cubicBezTo>
                  <a:cubicBezTo>
                    <a:pt x="251253" y="1460489"/>
                    <a:pt x="273658" y="1491288"/>
                    <a:pt x="296237" y="1522004"/>
                  </a:cubicBezTo>
                  <a:cubicBezTo>
                    <a:pt x="319165" y="1552474"/>
                    <a:pt x="342966" y="1582531"/>
                    <a:pt x="366853" y="1612506"/>
                  </a:cubicBezTo>
                  <a:cubicBezTo>
                    <a:pt x="414714" y="1672540"/>
                    <a:pt x="464756" y="1731337"/>
                    <a:pt x="513838" y="1791535"/>
                  </a:cubicBezTo>
                  <a:cubicBezTo>
                    <a:pt x="538509" y="1821510"/>
                    <a:pt x="563094" y="1851732"/>
                    <a:pt x="587330" y="1882283"/>
                  </a:cubicBezTo>
                  <a:cubicBezTo>
                    <a:pt x="611479" y="1912588"/>
                    <a:pt x="635453" y="1944787"/>
                    <a:pt x="658817" y="1974186"/>
                  </a:cubicBezTo>
                  <a:cubicBezTo>
                    <a:pt x="682008" y="2004326"/>
                    <a:pt x="706330" y="2033560"/>
                    <a:pt x="730305" y="2062959"/>
                  </a:cubicBezTo>
                  <a:cubicBezTo>
                    <a:pt x="754977" y="2091864"/>
                    <a:pt x="779474" y="2120768"/>
                    <a:pt x="805018" y="2148685"/>
                  </a:cubicBezTo>
                  <a:cubicBezTo>
                    <a:pt x="855757" y="2204847"/>
                    <a:pt x="908500" y="2258951"/>
                    <a:pt x="963424" y="2310337"/>
                  </a:cubicBezTo>
                  <a:cubicBezTo>
                    <a:pt x="1073444" y="2412862"/>
                    <a:pt x="1192183" y="2504353"/>
                    <a:pt x="1319204" y="2580196"/>
                  </a:cubicBezTo>
                  <a:cubicBezTo>
                    <a:pt x="1382846" y="2617913"/>
                    <a:pt x="1448143" y="2652500"/>
                    <a:pt x="1515882" y="2681651"/>
                  </a:cubicBezTo>
                  <a:cubicBezTo>
                    <a:pt x="1583184" y="2711626"/>
                    <a:pt x="1652666" y="2736908"/>
                    <a:pt x="1723456" y="2758319"/>
                  </a:cubicBezTo>
                  <a:cubicBezTo>
                    <a:pt x="1794246" y="2779812"/>
                    <a:pt x="1866431" y="2797188"/>
                    <a:pt x="1939662" y="2811269"/>
                  </a:cubicBezTo>
                  <a:cubicBezTo>
                    <a:pt x="2012981" y="2825104"/>
                    <a:pt x="2087519" y="2834574"/>
                    <a:pt x="2162581" y="2840916"/>
                  </a:cubicBezTo>
                  <a:cubicBezTo>
                    <a:pt x="2237643" y="2847338"/>
                    <a:pt x="2313489" y="2850139"/>
                    <a:pt x="2389597" y="2850221"/>
                  </a:cubicBezTo>
                  <a:cubicBezTo>
                    <a:pt x="2408602" y="2850221"/>
                    <a:pt x="2427869" y="2850550"/>
                    <a:pt x="2446002" y="2849808"/>
                  </a:cubicBezTo>
                  <a:lnTo>
                    <a:pt x="2473638" y="2849151"/>
                  </a:lnTo>
                  <a:lnTo>
                    <a:pt x="2501187" y="2847832"/>
                  </a:lnTo>
                  <a:cubicBezTo>
                    <a:pt x="2537890" y="2846268"/>
                    <a:pt x="2574418" y="2842809"/>
                    <a:pt x="2610685" y="2838774"/>
                  </a:cubicBezTo>
                  <a:cubicBezTo>
                    <a:pt x="2755926" y="2821975"/>
                    <a:pt x="2897244" y="2785164"/>
                    <a:pt x="3033071" y="2730979"/>
                  </a:cubicBezTo>
                  <a:cubicBezTo>
                    <a:pt x="3101158" y="2704132"/>
                    <a:pt x="3167589" y="2672263"/>
                    <a:pt x="3232974" y="2637430"/>
                  </a:cubicBezTo>
                  <a:cubicBezTo>
                    <a:pt x="3298446" y="2602760"/>
                    <a:pt x="3362697" y="2564303"/>
                    <a:pt x="3425990" y="2523622"/>
                  </a:cubicBezTo>
                  <a:cubicBezTo>
                    <a:pt x="3489282" y="2482859"/>
                    <a:pt x="3551529" y="2439461"/>
                    <a:pt x="3613601" y="2394827"/>
                  </a:cubicBezTo>
                  <a:cubicBezTo>
                    <a:pt x="3644549" y="2372511"/>
                    <a:pt x="3675411" y="2349617"/>
                    <a:pt x="3706185" y="2326642"/>
                  </a:cubicBezTo>
                  <a:lnTo>
                    <a:pt x="3799729" y="2255904"/>
                  </a:lnTo>
                  <a:cubicBezTo>
                    <a:pt x="3926402" y="2160954"/>
                    <a:pt x="4053597" y="2070123"/>
                    <a:pt x="4175561" y="1976821"/>
                  </a:cubicBezTo>
                  <a:cubicBezTo>
                    <a:pt x="4297526" y="1883601"/>
                    <a:pt x="4414084" y="1787582"/>
                    <a:pt x="4517132" y="1683080"/>
                  </a:cubicBezTo>
                  <a:cubicBezTo>
                    <a:pt x="4568480" y="1630705"/>
                    <a:pt x="4616604" y="1576438"/>
                    <a:pt x="4659758" y="1519452"/>
                  </a:cubicBezTo>
                  <a:cubicBezTo>
                    <a:pt x="4702650" y="1462383"/>
                    <a:pt x="4741184" y="1402845"/>
                    <a:pt x="4773178" y="1340423"/>
                  </a:cubicBezTo>
                  <a:cubicBezTo>
                    <a:pt x="4837865" y="1215829"/>
                    <a:pt x="4877446" y="1079787"/>
                    <a:pt x="4892092" y="938311"/>
                  </a:cubicBezTo>
                  <a:cubicBezTo>
                    <a:pt x="4895666" y="902982"/>
                    <a:pt x="4897845" y="867325"/>
                    <a:pt x="4898804" y="831503"/>
                  </a:cubicBezTo>
                  <a:cubicBezTo>
                    <a:pt x="4899066" y="813633"/>
                    <a:pt x="4899414" y="795764"/>
                    <a:pt x="4899153" y="776988"/>
                  </a:cubicBezTo>
                  <a:cubicBezTo>
                    <a:pt x="4898979" y="758460"/>
                    <a:pt x="4899066" y="740012"/>
                    <a:pt x="4898456" y="721484"/>
                  </a:cubicBezTo>
                  <a:cubicBezTo>
                    <a:pt x="4896974" y="647452"/>
                    <a:pt x="4893226" y="573502"/>
                    <a:pt x="4886774" y="499635"/>
                  </a:cubicBezTo>
                  <a:cubicBezTo>
                    <a:pt x="4873610" y="351981"/>
                    <a:pt x="4851030" y="204740"/>
                    <a:pt x="4815896" y="59970"/>
                  </a:cubicBezTo>
                  <a:lnTo>
                    <a:pt x="4798654" y="0"/>
                  </a:lnTo>
                  <a:lnTo>
                    <a:pt x="4909441" y="0"/>
                  </a:lnTo>
                  <a:lnTo>
                    <a:pt x="4921297" y="34112"/>
                  </a:lnTo>
                  <a:cubicBezTo>
                    <a:pt x="4966630" y="181436"/>
                    <a:pt x="5002460" y="331724"/>
                    <a:pt x="5027482" y="483740"/>
                  </a:cubicBezTo>
                  <a:cubicBezTo>
                    <a:pt x="5040123" y="559749"/>
                    <a:pt x="5050323" y="636170"/>
                    <a:pt x="5058082" y="712837"/>
                  </a:cubicBezTo>
                  <a:cubicBezTo>
                    <a:pt x="5060261" y="732025"/>
                    <a:pt x="5061743" y="751213"/>
                    <a:pt x="5063486" y="770400"/>
                  </a:cubicBezTo>
                  <a:cubicBezTo>
                    <a:pt x="5065318" y="789340"/>
                    <a:pt x="5066625" y="809186"/>
                    <a:pt x="5067846" y="829033"/>
                  </a:cubicBezTo>
                  <a:cubicBezTo>
                    <a:pt x="5069851" y="868643"/>
                    <a:pt x="5070461" y="908500"/>
                    <a:pt x="5069414" y="948521"/>
                  </a:cubicBezTo>
                  <a:cubicBezTo>
                    <a:pt x="5067060" y="1028483"/>
                    <a:pt x="5057820" y="1109021"/>
                    <a:pt x="5040732" y="1188571"/>
                  </a:cubicBezTo>
                  <a:cubicBezTo>
                    <a:pt x="5023123" y="1268038"/>
                    <a:pt x="4997578" y="1346435"/>
                    <a:pt x="4964102" y="1421620"/>
                  </a:cubicBezTo>
                  <a:cubicBezTo>
                    <a:pt x="4897409" y="1572485"/>
                    <a:pt x="4799942" y="1709020"/>
                    <a:pt x="4689486" y="1828757"/>
                  </a:cubicBezTo>
                  <a:cubicBezTo>
                    <a:pt x="4579116" y="1949234"/>
                    <a:pt x="4456716" y="2054888"/>
                    <a:pt x="4333792" y="2155355"/>
                  </a:cubicBezTo>
                  <a:cubicBezTo>
                    <a:pt x="4210520" y="2255657"/>
                    <a:pt x="4085853" y="2350524"/>
                    <a:pt x="3965196" y="2446790"/>
                  </a:cubicBezTo>
                  <a:lnTo>
                    <a:pt x="3873745" y="2519916"/>
                  </a:lnTo>
                  <a:cubicBezTo>
                    <a:pt x="3842621" y="2544539"/>
                    <a:pt x="3811324" y="2569162"/>
                    <a:pt x="3779416" y="2593454"/>
                  </a:cubicBezTo>
                  <a:cubicBezTo>
                    <a:pt x="3715862" y="2642123"/>
                    <a:pt x="3650652" y="2689804"/>
                    <a:pt x="3582739" y="2735343"/>
                  </a:cubicBezTo>
                  <a:cubicBezTo>
                    <a:pt x="3514913" y="2780800"/>
                    <a:pt x="3445170" y="2824939"/>
                    <a:pt x="3371851" y="2865126"/>
                  </a:cubicBezTo>
                  <a:cubicBezTo>
                    <a:pt x="3298533" y="2905230"/>
                    <a:pt x="3222687" y="2942452"/>
                    <a:pt x="3143614" y="2974568"/>
                  </a:cubicBezTo>
                  <a:cubicBezTo>
                    <a:pt x="2985994" y="3039625"/>
                    <a:pt x="2815732" y="3083105"/>
                    <a:pt x="2643552" y="3101304"/>
                  </a:cubicBezTo>
                  <a:cubicBezTo>
                    <a:pt x="2600484" y="3105587"/>
                    <a:pt x="2557331" y="3109046"/>
                    <a:pt x="2514264" y="3110445"/>
                  </a:cubicBezTo>
                  <a:lnTo>
                    <a:pt x="2481920" y="3111598"/>
                  </a:lnTo>
                  <a:lnTo>
                    <a:pt x="2449664" y="3111763"/>
                  </a:lnTo>
                  <a:cubicBezTo>
                    <a:pt x="2427869" y="3112092"/>
                    <a:pt x="2407207" y="3111434"/>
                    <a:pt x="2386284" y="3111022"/>
                  </a:cubicBezTo>
                  <a:cubicBezTo>
                    <a:pt x="2344525" y="3110528"/>
                    <a:pt x="2302505" y="3108140"/>
                    <a:pt x="2260658" y="3106080"/>
                  </a:cubicBezTo>
                  <a:cubicBezTo>
                    <a:pt x="2218725" y="3102787"/>
                    <a:pt x="2176791" y="3099740"/>
                    <a:pt x="2134945" y="3094716"/>
                  </a:cubicBezTo>
                  <a:cubicBezTo>
                    <a:pt x="2051165" y="3085246"/>
                    <a:pt x="1967473" y="3072317"/>
                    <a:pt x="1884564" y="3054200"/>
                  </a:cubicBezTo>
                  <a:cubicBezTo>
                    <a:pt x="1801657" y="3036084"/>
                    <a:pt x="1719708" y="3012778"/>
                    <a:pt x="1639764" y="2984286"/>
                  </a:cubicBezTo>
                  <a:cubicBezTo>
                    <a:pt x="1559820" y="2955710"/>
                    <a:pt x="1481969" y="2921618"/>
                    <a:pt x="1407081" y="2882913"/>
                  </a:cubicBezTo>
                  <a:cubicBezTo>
                    <a:pt x="1332455" y="2843633"/>
                    <a:pt x="1260794" y="2799741"/>
                    <a:pt x="1193491" y="2750989"/>
                  </a:cubicBezTo>
                  <a:cubicBezTo>
                    <a:pt x="1058362" y="2653982"/>
                    <a:pt x="939973" y="2540257"/>
                    <a:pt x="836141" y="2418627"/>
                  </a:cubicBezTo>
                  <a:cubicBezTo>
                    <a:pt x="784444" y="2357523"/>
                    <a:pt x="736321" y="2294444"/>
                    <a:pt x="690812" y="2230210"/>
                  </a:cubicBezTo>
                  <a:cubicBezTo>
                    <a:pt x="645217" y="2165978"/>
                    <a:pt x="602674" y="2100345"/>
                    <a:pt x="562397" y="2033725"/>
                  </a:cubicBezTo>
                  <a:cubicBezTo>
                    <a:pt x="541823" y="2000044"/>
                    <a:pt x="522992" y="1968504"/>
                    <a:pt x="502504" y="1936223"/>
                  </a:cubicBezTo>
                  <a:cubicBezTo>
                    <a:pt x="482192" y="1904189"/>
                    <a:pt x="461530" y="1872155"/>
                    <a:pt x="440258" y="1840368"/>
                  </a:cubicBezTo>
                  <a:lnTo>
                    <a:pt x="310360" y="1649481"/>
                  </a:lnTo>
                  <a:cubicBezTo>
                    <a:pt x="288826" y="1617365"/>
                    <a:pt x="267555" y="1585084"/>
                    <a:pt x="246806" y="1552391"/>
                  </a:cubicBezTo>
                  <a:cubicBezTo>
                    <a:pt x="226057" y="1519698"/>
                    <a:pt x="205483" y="1486923"/>
                    <a:pt x="186303" y="1453160"/>
                  </a:cubicBezTo>
                  <a:cubicBezTo>
                    <a:pt x="147857" y="1385962"/>
                    <a:pt x="112550" y="1316790"/>
                    <a:pt x="84390" y="1244980"/>
                  </a:cubicBezTo>
                  <a:cubicBezTo>
                    <a:pt x="55708" y="1173418"/>
                    <a:pt x="34436" y="1099222"/>
                    <a:pt x="20139" y="1024037"/>
                  </a:cubicBezTo>
                  <a:cubicBezTo>
                    <a:pt x="6452" y="948852"/>
                    <a:pt x="0" y="872513"/>
                    <a:pt x="0" y="796339"/>
                  </a:cubicBezTo>
                  <a:cubicBezTo>
                    <a:pt x="850" y="568560"/>
                    <a:pt x="36028" y="341245"/>
                    <a:pt x="102773" y="1213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1BCBF53-F859-485D-8008-16DE1F4FB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3885" y="1"/>
              <a:ext cx="4960549" cy="2918955"/>
            </a:xfrm>
            <a:custGeom>
              <a:avLst/>
              <a:gdLst>
                <a:gd name="connsiteX0" fmla="*/ 154335 w 4960549"/>
                <a:gd name="connsiteY0" fmla="*/ 0 h 2918955"/>
                <a:gd name="connsiteX1" fmla="*/ 347871 w 4960549"/>
                <a:gd name="connsiteY1" fmla="*/ 0 h 2918955"/>
                <a:gd name="connsiteX2" fmla="*/ 268143 w 4960549"/>
                <a:gd name="connsiteY2" fmla="*/ 165468 h 2918955"/>
                <a:gd name="connsiteX3" fmla="*/ 199554 w 4960549"/>
                <a:gd name="connsiteY3" fmla="*/ 358938 h 2918955"/>
                <a:gd name="connsiteX4" fmla="*/ 142104 w 4960549"/>
                <a:gd name="connsiteY4" fmla="*/ 762944 h 2918955"/>
                <a:gd name="connsiteX5" fmla="*/ 166339 w 4960549"/>
                <a:gd name="connsiteY5" fmla="*/ 960748 h 2918955"/>
                <a:gd name="connsiteX6" fmla="*/ 237914 w 4960549"/>
                <a:gd name="connsiteY6" fmla="*/ 1145787 h 2918955"/>
                <a:gd name="connsiteX7" fmla="*/ 287868 w 4960549"/>
                <a:gd name="connsiteY7" fmla="*/ 1232913 h 2918955"/>
                <a:gd name="connsiteX8" fmla="*/ 345232 w 4960549"/>
                <a:gd name="connsiteY8" fmla="*/ 1317239 h 2918955"/>
                <a:gd name="connsiteX9" fmla="*/ 477745 w 4960549"/>
                <a:gd name="connsiteY9" fmla="*/ 1480209 h 2918955"/>
                <a:gd name="connsiteX10" fmla="*/ 621156 w 4960549"/>
                <a:gd name="connsiteY10" fmla="*/ 1644414 h 2918955"/>
                <a:gd name="connsiteX11" fmla="*/ 692469 w 4960549"/>
                <a:gd name="connsiteY11" fmla="*/ 1730140 h 2918955"/>
                <a:gd name="connsiteX12" fmla="*/ 726731 w 4960549"/>
                <a:gd name="connsiteY12" fmla="*/ 1772220 h 2918955"/>
                <a:gd name="connsiteX13" fmla="*/ 760295 w 4960549"/>
                <a:gd name="connsiteY13" fmla="*/ 1812489 h 2918955"/>
                <a:gd name="connsiteX14" fmla="*/ 1048685 w 4960549"/>
                <a:gd name="connsiteY14" fmla="*/ 2110101 h 2918955"/>
                <a:gd name="connsiteX15" fmla="*/ 1202035 w 4960549"/>
                <a:gd name="connsiteY15" fmla="*/ 2244002 h 2918955"/>
                <a:gd name="connsiteX16" fmla="*/ 1362620 w 4960549"/>
                <a:gd name="connsiteY16" fmla="*/ 2367443 h 2918955"/>
                <a:gd name="connsiteX17" fmla="*/ 1721364 w 4960549"/>
                <a:gd name="connsiteY17" fmla="*/ 2562694 h 2918955"/>
                <a:gd name="connsiteX18" fmla="*/ 1922052 w 4960549"/>
                <a:gd name="connsiteY18" fmla="*/ 2617868 h 2918955"/>
                <a:gd name="connsiteX19" fmla="*/ 1973488 w 4960549"/>
                <a:gd name="connsiteY19" fmla="*/ 2627586 h 2918955"/>
                <a:gd name="connsiteX20" fmla="*/ 2025360 w 4960549"/>
                <a:gd name="connsiteY20" fmla="*/ 2635738 h 2918955"/>
                <a:gd name="connsiteX21" fmla="*/ 2130063 w 4960549"/>
                <a:gd name="connsiteY21" fmla="*/ 2647432 h 2918955"/>
                <a:gd name="connsiteX22" fmla="*/ 2182719 w 4960549"/>
                <a:gd name="connsiteY22" fmla="*/ 2651220 h 2918955"/>
                <a:gd name="connsiteX23" fmla="*/ 2235551 w 4960549"/>
                <a:gd name="connsiteY23" fmla="*/ 2653855 h 2918955"/>
                <a:gd name="connsiteX24" fmla="*/ 2288556 w 4960549"/>
                <a:gd name="connsiteY24" fmla="*/ 2655008 h 2918955"/>
                <a:gd name="connsiteX25" fmla="*/ 2341648 w 4960549"/>
                <a:gd name="connsiteY25" fmla="*/ 2654761 h 2918955"/>
                <a:gd name="connsiteX26" fmla="*/ 2368238 w 4960549"/>
                <a:gd name="connsiteY26" fmla="*/ 2654514 h 2918955"/>
                <a:gd name="connsiteX27" fmla="*/ 2393869 w 4960549"/>
                <a:gd name="connsiteY27" fmla="*/ 2653443 h 2918955"/>
                <a:gd name="connsiteX28" fmla="*/ 2419413 w 4960549"/>
                <a:gd name="connsiteY28" fmla="*/ 2652208 h 2918955"/>
                <a:gd name="connsiteX29" fmla="*/ 2444869 w 4960549"/>
                <a:gd name="connsiteY29" fmla="*/ 2650232 h 2918955"/>
                <a:gd name="connsiteX30" fmla="*/ 2545823 w 4960549"/>
                <a:gd name="connsiteY30" fmla="*/ 2638456 h 2918955"/>
                <a:gd name="connsiteX31" fmla="*/ 2930373 w 4960549"/>
                <a:gd name="connsiteY31" fmla="*/ 2519213 h 2918955"/>
                <a:gd name="connsiteX32" fmla="*/ 3285631 w 4960549"/>
                <a:gd name="connsiteY32" fmla="*/ 2310210 h 2918955"/>
                <a:gd name="connsiteX33" fmla="*/ 3371764 w 4960549"/>
                <a:gd name="connsiteY33" fmla="*/ 2248778 h 2918955"/>
                <a:gd name="connsiteX34" fmla="*/ 3457898 w 4960549"/>
                <a:gd name="connsiteY34" fmla="*/ 2185286 h 2918955"/>
                <a:gd name="connsiteX35" fmla="*/ 3632344 w 4960549"/>
                <a:gd name="connsiteY35" fmla="*/ 2053527 h 2918955"/>
                <a:gd name="connsiteX36" fmla="*/ 3990915 w 4960549"/>
                <a:gd name="connsiteY36" fmla="*/ 1798490 h 2918955"/>
                <a:gd name="connsiteX37" fmla="*/ 4324988 w 4960549"/>
                <a:gd name="connsiteY37" fmla="*/ 1544854 h 2918955"/>
                <a:gd name="connsiteX38" fmla="*/ 4592107 w 4960549"/>
                <a:gd name="connsiteY38" fmla="*/ 1254159 h 2918955"/>
                <a:gd name="connsiteX39" fmla="*/ 4683123 w 4960549"/>
                <a:gd name="connsiteY39" fmla="*/ 1085179 h 2918955"/>
                <a:gd name="connsiteX40" fmla="*/ 4738568 w 4960549"/>
                <a:gd name="connsiteY40" fmla="*/ 900551 h 2918955"/>
                <a:gd name="connsiteX41" fmla="*/ 4753913 w 4960549"/>
                <a:gd name="connsiteY41" fmla="*/ 803708 h 2918955"/>
                <a:gd name="connsiteX42" fmla="*/ 4756441 w 4960549"/>
                <a:gd name="connsiteY42" fmla="*/ 779167 h 2918955"/>
                <a:gd name="connsiteX43" fmla="*/ 4758358 w 4960549"/>
                <a:gd name="connsiteY43" fmla="*/ 754133 h 2918955"/>
                <a:gd name="connsiteX44" fmla="*/ 4761147 w 4960549"/>
                <a:gd name="connsiteY44" fmla="*/ 702417 h 2918955"/>
                <a:gd name="connsiteX45" fmla="*/ 4756353 w 4960549"/>
                <a:gd name="connsiteY45" fmla="*/ 495638 h 2918955"/>
                <a:gd name="connsiteX46" fmla="*/ 4725578 w 4960549"/>
                <a:gd name="connsiteY46" fmla="*/ 291411 h 2918955"/>
                <a:gd name="connsiteX47" fmla="*/ 4673358 w 4960549"/>
                <a:gd name="connsiteY47" fmla="*/ 92042 h 2918955"/>
                <a:gd name="connsiteX48" fmla="*/ 4644342 w 4960549"/>
                <a:gd name="connsiteY48" fmla="*/ 0 h 2918955"/>
                <a:gd name="connsiteX49" fmla="*/ 4862756 w 4960549"/>
                <a:gd name="connsiteY49" fmla="*/ 0 h 2918955"/>
                <a:gd name="connsiteX50" fmla="*/ 4876138 w 4960549"/>
                <a:gd name="connsiteY50" fmla="*/ 45680 h 2918955"/>
                <a:gd name="connsiteX51" fmla="*/ 4911707 w 4960549"/>
                <a:gd name="connsiteY51" fmla="*/ 263329 h 2918955"/>
                <a:gd name="connsiteX52" fmla="*/ 4934809 w 4960549"/>
                <a:gd name="connsiteY52" fmla="*/ 481145 h 2918955"/>
                <a:gd name="connsiteX53" fmla="*/ 4953205 w 4960549"/>
                <a:gd name="connsiteY53" fmla="*/ 698959 h 2918955"/>
                <a:gd name="connsiteX54" fmla="*/ 4956953 w 4960549"/>
                <a:gd name="connsiteY54" fmla="*/ 753557 h 2918955"/>
                <a:gd name="connsiteX55" fmla="*/ 4958611 w 4960549"/>
                <a:gd name="connsiteY55" fmla="*/ 781638 h 2918955"/>
                <a:gd name="connsiteX56" fmla="*/ 4959831 w 4960549"/>
                <a:gd name="connsiteY56" fmla="*/ 810213 h 2918955"/>
                <a:gd name="connsiteX57" fmla="*/ 4958174 w 4960549"/>
                <a:gd name="connsiteY57" fmla="*/ 925338 h 2918955"/>
                <a:gd name="connsiteX58" fmla="*/ 4834030 w 4960549"/>
                <a:gd name="connsiteY58" fmla="*/ 1377519 h 2918955"/>
                <a:gd name="connsiteX59" fmla="*/ 4558106 w 4960549"/>
                <a:gd name="connsiteY59" fmla="*/ 1761515 h 2918955"/>
                <a:gd name="connsiteX60" fmla="*/ 4389937 w 4960549"/>
                <a:gd name="connsiteY60" fmla="*/ 1921603 h 2918955"/>
                <a:gd name="connsiteX61" fmla="*/ 4214618 w 4960549"/>
                <a:gd name="connsiteY61" fmla="*/ 2067115 h 2918955"/>
                <a:gd name="connsiteX62" fmla="*/ 3858489 w 4960549"/>
                <a:gd name="connsiteY62" fmla="*/ 2329316 h 2918955"/>
                <a:gd name="connsiteX63" fmla="*/ 3768868 w 4960549"/>
                <a:gd name="connsiteY63" fmla="*/ 2393301 h 2918955"/>
                <a:gd name="connsiteX64" fmla="*/ 3676806 w 4960549"/>
                <a:gd name="connsiteY64" fmla="*/ 2457698 h 2918955"/>
                <a:gd name="connsiteX65" fmla="*/ 3582477 w 4960549"/>
                <a:gd name="connsiteY65" fmla="*/ 2521272 h 2918955"/>
                <a:gd name="connsiteX66" fmla="*/ 3485185 w 4960549"/>
                <a:gd name="connsiteY66" fmla="*/ 2583035 h 2918955"/>
                <a:gd name="connsiteX67" fmla="*/ 3280923 w 4960549"/>
                <a:gd name="connsiteY67" fmla="*/ 2698983 h 2918955"/>
                <a:gd name="connsiteX68" fmla="*/ 3061230 w 4960549"/>
                <a:gd name="connsiteY68" fmla="*/ 2797555 h 2918955"/>
                <a:gd name="connsiteX69" fmla="*/ 2583137 w 4960549"/>
                <a:gd name="connsiteY69" fmla="*/ 2910950 h 2918955"/>
                <a:gd name="connsiteX70" fmla="*/ 2460038 w 4960549"/>
                <a:gd name="connsiteY70" fmla="*/ 2918280 h 2918955"/>
                <a:gd name="connsiteX71" fmla="*/ 2429263 w 4960549"/>
                <a:gd name="connsiteY71" fmla="*/ 2918938 h 2918955"/>
                <a:gd name="connsiteX72" fmla="*/ 2398576 w 4960549"/>
                <a:gd name="connsiteY72" fmla="*/ 2918774 h 2918955"/>
                <a:gd name="connsiteX73" fmla="*/ 2367977 w 4960549"/>
                <a:gd name="connsiteY73" fmla="*/ 2918444 h 2918955"/>
                <a:gd name="connsiteX74" fmla="*/ 2338249 w 4960549"/>
                <a:gd name="connsiteY74" fmla="*/ 2917374 h 2918955"/>
                <a:gd name="connsiteX75" fmla="*/ 2100770 w 4960549"/>
                <a:gd name="connsiteY75" fmla="*/ 2899503 h 2918955"/>
                <a:gd name="connsiteX76" fmla="*/ 1864776 w 4960549"/>
                <a:gd name="connsiteY76" fmla="*/ 2860141 h 2918955"/>
                <a:gd name="connsiteX77" fmla="*/ 1632964 w 4960549"/>
                <a:gd name="connsiteY77" fmla="*/ 2798461 h 2918955"/>
                <a:gd name="connsiteX78" fmla="*/ 1189219 w 4960549"/>
                <a:gd name="connsiteY78" fmla="*/ 2613010 h 2918955"/>
                <a:gd name="connsiteX79" fmla="*/ 815305 w 4960549"/>
                <a:gd name="connsiteY79" fmla="*/ 2324292 h 2918955"/>
                <a:gd name="connsiteX80" fmla="*/ 663699 w 4960549"/>
                <a:gd name="connsiteY80" fmla="*/ 2150535 h 2918955"/>
                <a:gd name="connsiteX81" fmla="*/ 531274 w 4960549"/>
                <a:gd name="connsiteY81" fmla="*/ 1966565 h 2918955"/>
                <a:gd name="connsiteX82" fmla="*/ 500325 w 4960549"/>
                <a:gd name="connsiteY82" fmla="*/ 1919709 h 2918955"/>
                <a:gd name="connsiteX83" fmla="*/ 470771 w 4960549"/>
                <a:gd name="connsiteY83" fmla="*/ 1874252 h 2918955"/>
                <a:gd name="connsiteX84" fmla="*/ 412448 w 4960549"/>
                <a:gd name="connsiteY84" fmla="*/ 1786137 h 2918955"/>
                <a:gd name="connsiteX85" fmla="*/ 291616 w 4960549"/>
                <a:gd name="connsiteY85" fmla="*/ 1606122 h 2918955"/>
                <a:gd name="connsiteX86" fmla="*/ 173662 w 4960549"/>
                <a:gd name="connsiteY86" fmla="*/ 1415812 h 2918955"/>
                <a:gd name="connsiteX87" fmla="*/ 120483 w 4960549"/>
                <a:gd name="connsiteY87" fmla="*/ 1314934 h 2918955"/>
                <a:gd name="connsiteX88" fmla="*/ 75324 w 4960549"/>
                <a:gd name="connsiteY88" fmla="*/ 1209361 h 2918955"/>
                <a:gd name="connsiteX89" fmla="*/ 40713 w 4960549"/>
                <a:gd name="connsiteY89" fmla="*/ 1099837 h 2918955"/>
                <a:gd name="connsiteX90" fmla="*/ 27811 w 4960549"/>
                <a:gd name="connsiteY90" fmla="*/ 1044004 h 2918955"/>
                <a:gd name="connsiteX91" fmla="*/ 22144 w 4960549"/>
                <a:gd name="connsiteY91" fmla="*/ 1016004 h 2918955"/>
                <a:gd name="connsiteX92" fmla="*/ 17436 w 4960549"/>
                <a:gd name="connsiteY92" fmla="*/ 987923 h 2918955"/>
                <a:gd name="connsiteX93" fmla="*/ 0 w 4960549"/>
                <a:gd name="connsiteY93" fmla="*/ 762944 h 2918955"/>
                <a:gd name="connsiteX94" fmla="*/ 48385 w 4960549"/>
                <a:gd name="connsiteY94" fmla="*/ 324597 h 2918955"/>
                <a:gd name="connsiteX95" fmla="*/ 108474 w 4960549"/>
                <a:gd name="connsiteY95" fmla="*/ 110839 h 2918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960549" h="2918955">
                  <a:moveTo>
                    <a:pt x="154335" y="0"/>
                  </a:moveTo>
                  <a:lnTo>
                    <a:pt x="347871" y="0"/>
                  </a:lnTo>
                  <a:lnTo>
                    <a:pt x="268143" y="165468"/>
                  </a:lnTo>
                  <a:cubicBezTo>
                    <a:pt x="241575" y="228661"/>
                    <a:pt x="218473" y="293182"/>
                    <a:pt x="199554" y="358938"/>
                  </a:cubicBezTo>
                  <a:cubicBezTo>
                    <a:pt x="161632" y="490121"/>
                    <a:pt x="142016" y="626491"/>
                    <a:pt x="142104" y="762944"/>
                  </a:cubicBezTo>
                  <a:cubicBezTo>
                    <a:pt x="142888" y="829977"/>
                    <a:pt x="149862" y="896516"/>
                    <a:pt x="166339" y="960748"/>
                  </a:cubicBezTo>
                  <a:cubicBezTo>
                    <a:pt x="182555" y="1025063"/>
                    <a:pt x="207750" y="1086579"/>
                    <a:pt x="237914" y="1145787"/>
                  </a:cubicBezTo>
                  <a:cubicBezTo>
                    <a:pt x="253170" y="1175351"/>
                    <a:pt x="270084" y="1204338"/>
                    <a:pt x="287868" y="1232913"/>
                  </a:cubicBezTo>
                  <a:cubicBezTo>
                    <a:pt x="305914" y="1261406"/>
                    <a:pt x="325181" y="1289488"/>
                    <a:pt x="345232" y="1317239"/>
                  </a:cubicBezTo>
                  <a:cubicBezTo>
                    <a:pt x="385858" y="1372578"/>
                    <a:pt x="431017" y="1426270"/>
                    <a:pt x="477745" y="1480209"/>
                  </a:cubicBezTo>
                  <a:cubicBezTo>
                    <a:pt x="524474" y="1534231"/>
                    <a:pt x="573294" y="1588252"/>
                    <a:pt x="621156" y="1644414"/>
                  </a:cubicBezTo>
                  <a:cubicBezTo>
                    <a:pt x="645130" y="1672413"/>
                    <a:pt x="668843" y="1701070"/>
                    <a:pt x="692469" y="1730140"/>
                  </a:cubicBezTo>
                  <a:lnTo>
                    <a:pt x="726731" y="1772220"/>
                  </a:lnTo>
                  <a:cubicBezTo>
                    <a:pt x="737977" y="1785644"/>
                    <a:pt x="748700" y="1799396"/>
                    <a:pt x="760295" y="1812489"/>
                  </a:cubicBezTo>
                  <a:cubicBezTo>
                    <a:pt x="850788" y="1919050"/>
                    <a:pt x="948952" y="2017128"/>
                    <a:pt x="1048685" y="2110101"/>
                  </a:cubicBezTo>
                  <a:cubicBezTo>
                    <a:pt x="1098814" y="2156382"/>
                    <a:pt x="1149814" y="2201097"/>
                    <a:pt x="1202035" y="2244002"/>
                  </a:cubicBezTo>
                  <a:cubicBezTo>
                    <a:pt x="1254256" y="2286906"/>
                    <a:pt x="1307435" y="2328410"/>
                    <a:pt x="1362620" y="2367443"/>
                  </a:cubicBezTo>
                  <a:cubicBezTo>
                    <a:pt x="1472554" y="2445675"/>
                    <a:pt x="1591118" y="2515590"/>
                    <a:pt x="1721364" y="2562694"/>
                  </a:cubicBezTo>
                  <a:cubicBezTo>
                    <a:pt x="1786314" y="2586246"/>
                    <a:pt x="1853617" y="2604280"/>
                    <a:pt x="1922052" y="2617868"/>
                  </a:cubicBezTo>
                  <a:cubicBezTo>
                    <a:pt x="1939227" y="2621080"/>
                    <a:pt x="1956227" y="2624786"/>
                    <a:pt x="1973488" y="2627586"/>
                  </a:cubicBezTo>
                  <a:lnTo>
                    <a:pt x="2025360" y="2635738"/>
                  </a:lnTo>
                  <a:cubicBezTo>
                    <a:pt x="2060145" y="2640103"/>
                    <a:pt x="2094930" y="2644714"/>
                    <a:pt x="2130063" y="2647432"/>
                  </a:cubicBezTo>
                  <a:cubicBezTo>
                    <a:pt x="2147587" y="2648996"/>
                    <a:pt x="2165109" y="2650479"/>
                    <a:pt x="2182719" y="2651220"/>
                  </a:cubicBezTo>
                  <a:cubicBezTo>
                    <a:pt x="2200330" y="2652043"/>
                    <a:pt x="2217853" y="2653361"/>
                    <a:pt x="2235551" y="2653855"/>
                  </a:cubicBezTo>
                  <a:lnTo>
                    <a:pt x="2288556" y="2655008"/>
                  </a:lnTo>
                  <a:cubicBezTo>
                    <a:pt x="2306166" y="2655419"/>
                    <a:pt x="2323951" y="2654843"/>
                    <a:pt x="2341648" y="2654761"/>
                  </a:cubicBezTo>
                  <a:lnTo>
                    <a:pt x="2368238" y="2654514"/>
                  </a:lnTo>
                  <a:cubicBezTo>
                    <a:pt x="2376869" y="2654267"/>
                    <a:pt x="2385325" y="2653773"/>
                    <a:pt x="2393869" y="2653443"/>
                  </a:cubicBezTo>
                  <a:cubicBezTo>
                    <a:pt x="2402412" y="2653031"/>
                    <a:pt x="2410956" y="2652785"/>
                    <a:pt x="2419413" y="2652208"/>
                  </a:cubicBezTo>
                  <a:lnTo>
                    <a:pt x="2444869" y="2650232"/>
                  </a:lnTo>
                  <a:cubicBezTo>
                    <a:pt x="2478782" y="2647679"/>
                    <a:pt x="2512433" y="2643397"/>
                    <a:pt x="2545823" y="2638456"/>
                  </a:cubicBezTo>
                  <a:cubicBezTo>
                    <a:pt x="2679470" y="2617539"/>
                    <a:pt x="2807973" y="2576612"/>
                    <a:pt x="2930373" y="2519213"/>
                  </a:cubicBezTo>
                  <a:cubicBezTo>
                    <a:pt x="3053210" y="2462475"/>
                    <a:pt x="3170117" y="2389842"/>
                    <a:pt x="3285631" y="2310210"/>
                  </a:cubicBezTo>
                  <a:cubicBezTo>
                    <a:pt x="3314487" y="2290364"/>
                    <a:pt x="3343169" y="2269612"/>
                    <a:pt x="3371764" y="2248778"/>
                  </a:cubicBezTo>
                  <a:cubicBezTo>
                    <a:pt x="3400534" y="2227943"/>
                    <a:pt x="3429216" y="2206779"/>
                    <a:pt x="3457898" y="2185286"/>
                  </a:cubicBezTo>
                  <a:lnTo>
                    <a:pt x="3632344" y="2053527"/>
                  </a:lnTo>
                  <a:cubicBezTo>
                    <a:pt x="3752043" y="1963848"/>
                    <a:pt x="3872873" y="1880345"/>
                    <a:pt x="3990915" y="1798490"/>
                  </a:cubicBezTo>
                  <a:cubicBezTo>
                    <a:pt x="4108869" y="1716634"/>
                    <a:pt x="4222377" y="1633955"/>
                    <a:pt x="4324988" y="1544854"/>
                  </a:cubicBezTo>
                  <a:cubicBezTo>
                    <a:pt x="4427599" y="1455916"/>
                    <a:pt x="4520271" y="1361132"/>
                    <a:pt x="4592107" y="1254159"/>
                  </a:cubicBezTo>
                  <a:cubicBezTo>
                    <a:pt x="4628025" y="1200715"/>
                    <a:pt x="4658712" y="1144388"/>
                    <a:pt x="4683123" y="1085179"/>
                  </a:cubicBezTo>
                  <a:cubicBezTo>
                    <a:pt x="4707707" y="1026051"/>
                    <a:pt x="4725405" y="964125"/>
                    <a:pt x="4738568" y="900551"/>
                  </a:cubicBezTo>
                  <a:cubicBezTo>
                    <a:pt x="4745107" y="868764"/>
                    <a:pt x="4750338" y="836400"/>
                    <a:pt x="4753913" y="803708"/>
                  </a:cubicBezTo>
                  <a:cubicBezTo>
                    <a:pt x="4754959" y="795555"/>
                    <a:pt x="4755656" y="787320"/>
                    <a:pt x="4756441" y="779167"/>
                  </a:cubicBezTo>
                  <a:cubicBezTo>
                    <a:pt x="4757137" y="770932"/>
                    <a:pt x="4758010" y="762862"/>
                    <a:pt x="4758358" y="754133"/>
                  </a:cubicBezTo>
                  <a:lnTo>
                    <a:pt x="4761147" y="702417"/>
                  </a:lnTo>
                  <a:cubicBezTo>
                    <a:pt x="4763677" y="633409"/>
                    <a:pt x="4762107" y="564317"/>
                    <a:pt x="4756353" y="495638"/>
                  </a:cubicBezTo>
                  <a:cubicBezTo>
                    <a:pt x="4750774" y="426876"/>
                    <a:pt x="4740051" y="358691"/>
                    <a:pt x="4725578" y="291411"/>
                  </a:cubicBezTo>
                  <a:cubicBezTo>
                    <a:pt x="4710932" y="224131"/>
                    <a:pt x="4692625" y="157758"/>
                    <a:pt x="4673358" y="92042"/>
                  </a:cubicBezTo>
                  <a:lnTo>
                    <a:pt x="4644342" y="0"/>
                  </a:lnTo>
                  <a:lnTo>
                    <a:pt x="4862756" y="0"/>
                  </a:lnTo>
                  <a:lnTo>
                    <a:pt x="4876138" y="45680"/>
                  </a:lnTo>
                  <a:cubicBezTo>
                    <a:pt x="4892005" y="117818"/>
                    <a:pt x="4903077" y="190532"/>
                    <a:pt x="4911707" y="263329"/>
                  </a:cubicBezTo>
                  <a:cubicBezTo>
                    <a:pt x="4920513" y="336044"/>
                    <a:pt x="4927575" y="408677"/>
                    <a:pt x="4934809" y="481145"/>
                  </a:cubicBezTo>
                  <a:cubicBezTo>
                    <a:pt x="4941697" y="553694"/>
                    <a:pt x="4947799" y="626244"/>
                    <a:pt x="4953205" y="698959"/>
                  </a:cubicBezTo>
                  <a:lnTo>
                    <a:pt x="4956953" y="753557"/>
                  </a:lnTo>
                  <a:cubicBezTo>
                    <a:pt x="4957651" y="762533"/>
                    <a:pt x="4958087" y="772168"/>
                    <a:pt x="4958611" y="781638"/>
                  </a:cubicBezTo>
                  <a:cubicBezTo>
                    <a:pt x="4959133" y="791108"/>
                    <a:pt x="4959657" y="800661"/>
                    <a:pt x="4959831" y="810213"/>
                  </a:cubicBezTo>
                  <a:cubicBezTo>
                    <a:pt x="4961139" y="848341"/>
                    <a:pt x="4960703" y="886798"/>
                    <a:pt x="4958174" y="925338"/>
                  </a:cubicBezTo>
                  <a:cubicBezTo>
                    <a:pt x="4948759" y="1079578"/>
                    <a:pt x="4904907" y="1234972"/>
                    <a:pt x="4834030" y="1377519"/>
                  </a:cubicBezTo>
                  <a:cubicBezTo>
                    <a:pt x="4763327" y="1520478"/>
                    <a:pt x="4665861" y="1648779"/>
                    <a:pt x="4558106" y="1761515"/>
                  </a:cubicBezTo>
                  <a:cubicBezTo>
                    <a:pt x="4504229" y="1818090"/>
                    <a:pt x="4447650" y="1871123"/>
                    <a:pt x="4389937" y="1921603"/>
                  </a:cubicBezTo>
                  <a:cubicBezTo>
                    <a:pt x="4332223" y="1972083"/>
                    <a:pt x="4273726" y="2020669"/>
                    <a:pt x="4214618" y="2067115"/>
                  </a:cubicBezTo>
                  <a:cubicBezTo>
                    <a:pt x="4096664" y="2160417"/>
                    <a:pt x="3976094" y="2245484"/>
                    <a:pt x="3858489" y="2329316"/>
                  </a:cubicBezTo>
                  <a:lnTo>
                    <a:pt x="3768868" y="2393301"/>
                  </a:lnTo>
                  <a:cubicBezTo>
                    <a:pt x="3738529" y="2414794"/>
                    <a:pt x="3707929" y="2436452"/>
                    <a:pt x="3676806" y="2457698"/>
                  </a:cubicBezTo>
                  <a:cubicBezTo>
                    <a:pt x="3645770" y="2479027"/>
                    <a:pt x="3614385" y="2500273"/>
                    <a:pt x="3582477" y="2521272"/>
                  </a:cubicBezTo>
                  <a:cubicBezTo>
                    <a:pt x="3550483" y="2542107"/>
                    <a:pt x="3518226" y="2562776"/>
                    <a:pt x="3485185" y="2583035"/>
                  </a:cubicBezTo>
                  <a:cubicBezTo>
                    <a:pt x="3419451" y="2623633"/>
                    <a:pt x="3351625" y="2662996"/>
                    <a:pt x="3280923" y="2698983"/>
                  </a:cubicBezTo>
                  <a:cubicBezTo>
                    <a:pt x="3210307" y="2735134"/>
                    <a:pt x="3137251" y="2768732"/>
                    <a:pt x="3061230" y="2797555"/>
                  </a:cubicBezTo>
                  <a:cubicBezTo>
                    <a:pt x="2909886" y="2856024"/>
                    <a:pt x="2747295" y="2895468"/>
                    <a:pt x="2583137" y="2910950"/>
                  </a:cubicBezTo>
                  <a:cubicBezTo>
                    <a:pt x="2542075" y="2914657"/>
                    <a:pt x="2501013" y="2917456"/>
                    <a:pt x="2460038" y="2918280"/>
                  </a:cubicBezTo>
                  <a:lnTo>
                    <a:pt x="2429263" y="2918938"/>
                  </a:lnTo>
                  <a:cubicBezTo>
                    <a:pt x="2419064" y="2919021"/>
                    <a:pt x="2408777" y="2918774"/>
                    <a:pt x="2398576" y="2918774"/>
                  </a:cubicBezTo>
                  <a:lnTo>
                    <a:pt x="2367977" y="2918444"/>
                  </a:lnTo>
                  <a:lnTo>
                    <a:pt x="2338249" y="2917374"/>
                  </a:lnTo>
                  <a:cubicBezTo>
                    <a:pt x="2259089" y="2914985"/>
                    <a:pt x="2179756" y="2909057"/>
                    <a:pt x="2100770" y="2899503"/>
                  </a:cubicBezTo>
                  <a:cubicBezTo>
                    <a:pt x="2021699" y="2890445"/>
                    <a:pt x="1942801" y="2877434"/>
                    <a:pt x="1864776" y="2860141"/>
                  </a:cubicBezTo>
                  <a:cubicBezTo>
                    <a:pt x="1786836" y="2842683"/>
                    <a:pt x="1709508" y="2822013"/>
                    <a:pt x="1632964" y="2798461"/>
                  </a:cubicBezTo>
                  <a:cubicBezTo>
                    <a:pt x="1480138" y="2750946"/>
                    <a:pt x="1329055" y="2691818"/>
                    <a:pt x="1189219" y="2613010"/>
                  </a:cubicBezTo>
                  <a:cubicBezTo>
                    <a:pt x="1049296" y="2534366"/>
                    <a:pt x="924367" y="2434640"/>
                    <a:pt x="815305" y="2324292"/>
                  </a:cubicBezTo>
                  <a:cubicBezTo>
                    <a:pt x="760469" y="2269200"/>
                    <a:pt x="710603" y="2210567"/>
                    <a:pt x="663699" y="2150535"/>
                  </a:cubicBezTo>
                  <a:cubicBezTo>
                    <a:pt x="617059" y="2090255"/>
                    <a:pt x="572684" y="2029069"/>
                    <a:pt x="531274" y="1966565"/>
                  </a:cubicBezTo>
                  <a:cubicBezTo>
                    <a:pt x="520638" y="1951084"/>
                    <a:pt x="510612" y="1935355"/>
                    <a:pt x="500325" y="1919709"/>
                  </a:cubicBezTo>
                  <a:lnTo>
                    <a:pt x="470771" y="1874252"/>
                  </a:lnTo>
                  <a:cubicBezTo>
                    <a:pt x="451853" y="1844853"/>
                    <a:pt x="432238" y="1815701"/>
                    <a:pt x="412448" y="1786137"/>
                  </a:cubicBezTo>
                  <a:lnTo>
                    <a:pt x="291616" y="1606122"/>
                  </a:lnTo>
                  <a:cubicBezTo>
                    <a:pt x="251078" y="1544771"/>
                    <a:pt x="211062" y="1481609"/>
                    <a:pt x="173662" y="1415812"/>
                  </a:cubicBezTo>
                  <a:cubicBezTo>
                    <a:pt x="155005" y="1382872"/>
                    <a:pt x="136960" y="1349355"/>
                    <a:pt x="120483" y="1314934"/>
                  </a:cubicBezTo>
                  <a:cubicBezTo>
                    <a:pt x="104093" y="1280429"/>
                    <a:pt x="88837" y="1245266"/>
                    <a:pt x="75324" y="1209361"/>
                  </a:cubicBezTo>
                  <a:cubicBezTo>
                    <a:pt x="62072" y="1173375"/>
                    <a:pt x="50303" y="1136893"/>
                    <a:pt x="40713" y="1099837"/>
                  </a:cubicBezTo>
                  <a:cubicBezTo>
                    <a:pt x="36180" y="1081308"/>
                    <a:pt x="31560" y="1062697"/>
                    <a:pt x="27811" y="1044004"/>
                  </a:cubicBezTo>
                  <a:lnTo>
                    <a:pt x="22144" y="1016004"/>
                  </a:lnTo>
                  <a:lnTo>
                    <a:pt x="17436" y="987923"/>
                  </a:lnTo>
                  <a:cubicBezTo>
                    <a:pt x="5144" y="912986"/>
                    <a:pt x="0" y="837636"/>
                    <a:pt x="0" y="762944"/>
                  </a:cubicBezTo>
                  <a:cubicBezTo>
                    <a:pt x="349" y="615951"/>
                    <a:pt x="16652" y="468957"/>
                    <a:pt x="48385" y="324597"/>
                  </a:cubicBezTo>
                  <a:cubicBezTo>
                    <a:pt x="64209" y="252459"/>
                    <a:pt x="84238" y="181021"/>
                    <a:pt x="108474" y="11083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36F5721-88D0-4683-BB23-289611A4A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666325 w 4934374"/>
                <a:gd name="connsiteY1" fmla="*/ 0 h 2888360"/>
                <a:gd name="connsiteX2" fmla="*/ 626038 w 4934374"/>
                <a:gd name="connsiteY2" fmla="*/ 65170 h 2888360"/>
                <a:gd name="connsiteX3" fmla="*/ 435986 w 4934374"/>
                <a:gd name="connsiteY3" fmla="*/ 779635 h 2888360"/>
                <a:gd name="connsiteX4" fmla="*/ 750530 w 4934374"/>
                <a:gd name="connsiteY4" fmla="*/ 1443043 h 2888360"/>
                <a:gd name="connsiteX5" fmla="*/ 909024 w 4934374"/>
                <a:gd name="connsiteY5" fmla="*/ 1653610 h 2888360"/>
                <a:gd name="connsiteX6" fmla="*/ 2396223 w 4934374"/>
                <a:gd name="connsiteY6" fmla="*/ 2476694 h 2888360"/>
                <a:gd name="connsiteX7" fmla="*/ 3525201 w 4934374"/>
                <a:gd name="connsiteY7" fmla="*/ 1970327 h 2888360"/>
                <a:gd name="connsiteX8" fmla="*/ 3662596 w 4934374"/>
                <a:gd name="connsiteY8" fmla="*/ 1869778 h 2888360"/>
                <a:gd name="connsiteX9" fmla="*/ 4287500 w 4934374"/>
                <a:gd name="connsiteY9" fmla="*/ 1344141 h 2888360"/>
                <a:gd name="connsiteX10" fmla="*/ 4498563 w 4934374"/>
                <a:gd name="connsiteY10" fmla="*/ 779635 h 2888360"/>
                <a:gd name="connsiteX11" fmla="*/ 4376239 w 4934374"/>
                <a:gd name="connsiteY11" fmla="*/ 16511 h 2888360"/>
                <a:gd name="connsiteX12" fmla="*/ 4369703 w 4934374"/>
                <a:gd name="connsiteY12" fmla="*/ 0 h 2888360"/>
                <a:gd name="connsiteX13" fmla="*/ 4823642 w 4934374"/>
                <a:gd name="connsiteY13" fmla="*/ 0 h 2888360"/>
                <a:gd name="connsiteX14" fmla="*/ 4850554 w 4934374"/>
                <a:gd name="connsiteY14" fmla="*/ 89409 h 2888360"/>
                <a:gd name="connsiteX15" fmla="*/ 4934374 w 4934374"/>
                <a:gd name="connsiteY15" fmla="*/ 779553 h 2888360"/>
                <a:gd name="connsiteX16" fmla="*/ 3793540 w 4934374"/>
                <a:gd name="connsiteY16" fmla="*/ 2294701 h 2888360"/>
                <a:gd name="connsiteX17" fmla="*/ 2396135 w 4934374"/>
                <a:gd name="connsiteY17" fmla="*/ 2888360 h 2888360"/>
                <a:gd name="connsiteX18" fmla="*/ 548273 w 4934374"/>
                <a:gd name="connsiteY18" fmla="*/ 1884684 h 2888360"/>
                <a:gd name="connsiteX19" fmla="*/ 0 w 4934374"/>
                <a:gd name="connsiteY19" fmla="*/ 779553 h 2888360"/>
                <a:gd name="connsiteX20" fmla="*/ 137335 w 4934374"/>
                <a:gd name="connsiteY20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666325" y="0"/>
                  </a:lnTo>
                  <a:lnTo>
                    <a:pt x="626038" y="65170"/>
                  </a:lnTo>
                  <a:cubicBezTo>
                    <a:pt x="499976" y="295913"/>
                    <a:pt x="435986" y="536292"/>
                    <a:pt x="435986" y="779635"/>
                  </a:cubicBezTo>
                  <a:cubicBezTo>
                    <a:pt x="435986" y="1024707"/>
                    <a:pt x="538074" y="1167830"/>
                    <a:pt x="750530" y="1443043"/>
                  </a:cubicBezTo>
                  <a:cubicBezTo>
                    <a:pt x="801792" y="1509416"/>
                    <a:pt x="854797" y="1578096"/>
                    <a:pt x="909024" y="1653610"/>
                  </a:cubicBezTo>
                  <a:cubicBezTo>
                    <a:pt x="1323389" y="2230552"/>
                    <a:pt x="1768180" y="2476694"/>
                    <a:pt x="2396223" y="2476694"/>
                  </a:cubicBezTo>
                  <a:cubicBezTo>
                    <a:pt x="2808409" y="2476694"/>
                    <a:pt x="3110835" y="2276173"/>
                    <a:pt x="3525201" y="1970327"/>
                  </a:cubicBezTo>
                  <a:cubicBezTo>
                    <a:pt x="3571493" y="1936152"/>
                    <a:pt x="3617786" y="1902388"/>
                    <a:pt x="3662596" y="1869778"/>
                  </a:cubicBezTo>
                  <a:cubicBezTo>
                    <a:pt x="3905479" y="1692809"/>
                    <a:pt x="4134849" y="1525640"/>
                    <a:pt x="4287500" y="1344141"/>
                  </a:cubicBezTo>
                  <a:cubicBezTo>
                    <a:pt x="4433439" y="1170630"/>
                    <a:pt x="4498563" y="996543"/>
                    <a:pt x="4498563" y="779635"/>
                  </a:cubicBezTo>
                  <a:cubicBezTo>
                    <a:pt x="4498563" y="507799"/>
                    <a:pt x="4456499" y="249674"/>
                    <a:pt x="4376239" y="16511"/>
                  </a:cubicBezTo>
                  <a:lnTo>
                    <a:pt x="4369703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DC43E93-F81B-4DAE-9F0A-DF9299A8C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6973" y="0"/>
              <a:ext cx="4934374" cy="2888360"/>
            </a:xfrm>
            <a:custGeom>
              <a:avLst/>
              <a:gdLst>
                <a:gd name="connsiteX0" fmla="*/ 179816 w 4934374"/>
                <a:gd name="connsiteY0" fmla="*/ 0 h 2888360"/>
                <a:gd name="connsiteX1" fmla="*/ 767292 w 4934374"/>
                <a:gd name="connsiteY1" fmla="*/ 0 h 2888360"/>
                <a:gd name="connsiteX2" fmla="*/ 703453 w 4934374"/>
                <a:gd name="connsiteY2" fmla="*/ 102886 h 2888360"/>
                <a:gd name="connsiteX3" fmla="*/ 523079 w 4934374"/>
                <a:gd name="connsiteY3" fmla="*/ 779635 h 2888360"/>
                <a:gd name="connsiteX4" fmla="*/ 820885 w 4934374"/>
                <a:gd name="connsiteY4" fmla="*/ 1394539 h 2888360"/>
                <a:gd name="connsiteX5" fmla="*/ 981122 w 4934374"/>
                <a:gd name="connsiteY5" fmla="*/ 1607412 h 2888360"/>
                <a:gd name="connsiteX6" fmla="*/ 1592426 w 4934374"/>
                <a:gd name="connsiteY6" fmla="*/ 2196871 h 2888360"/>
                <a:gd name="connsiteX7" fmla="*/ 2396135 w 4934374"/>
                <a:gd name="connsiteY7" fmla="*/ 2394345 h 2888360"/>
                <a:gd name="connsiteX8" fmla="*/ 2913111 w 4934374"/>
                <a:gd name="connsiteY8" fmla="*/ 2268597 h 2888360"/>
                <a:gd name="connsiteX9" fmla="*/ 3471411 w 4934374"/>
                <a:gd name="connsiteY9" fmla="*/ 1905518 h 2888360"/>
                <a:gd name="connsiteX10" fmla="*/ 3609242 w 4934374"/>
                <a:gd name="connsiteY10" fmla="*/ 1804640 h 2888360"/>
                <a:gd name="connsiteX11" fmla="*/ 4219151 w 4934374"/>
                <a:gd name="connsiteY11" fmla="*/ 1292919 h 2888360"/>
                <a:gd name="connsiteX12" fmla="*/ 4411295 w 4934374"/>
                <a:gd name="connsiteY12" fmla="*/ 779635 h 2888360"/>
                <a:gd name="connsiteX13" fmla="*/ 4294235 w 4934374"/>
                <a:gd name="connsiteY13" fmla="*/ 44685 h 2888360"/>
                <a:gd name="connsiteX14" fmla="*/ 4276624 w 4934374"/>
                <a:gd name="connsiteY14" fmla="*/ 0 h 2888360"/>
                <a:gd name="connsiteX15" fmla="*/ 4823642 w 4934374"/>
                <a:gd name="connsiteY15" fmla="*/ 0 h 2888360"/>
                <a:gd name="connsiteX16" fmla="*/ 4850554 w 4934374"/>
                <a:gd name="connsiteY16" fmla="*/ 89409 h 2888360"/>
                <a:gd name="connsiteX17" fmla="*/ 4934374 w 4934374"/>
                <a:gd name="connsiteY17" fmla="*/ 779553 h 2888360"/>
                <a:gd name="connsiteX18" fmla="*/ 3793540 w 4934374"/>
                <a:gd name="connsiteY18" fmla="*/ 2294701 h 2888360"/>
                <a:gd name="connsiteX19" fmla="*/ 2396135 w 4934374"/>
                <a:gd name="connsiteY19" fmla="*/ 2888360 h 2888360"/>
                <a:gd name="connsiteX20" fmla="*/ 548273 w 4934374"/>
                <a:gd name="connsiteY20" fmla="*/ 1884684 h 2888360"/>
                <a:gd name="connsiteX21" fmla="*/ 0 w 4934374"/>
                <a:gd name="connsiteY21" fmla="*/ 779553 h 2888360"/>
                <a:gd name="connsiteX22" fmla="*/ 137335 w 4934374"/>
                <a:gd name="connsiteY22" fmla="*/ 89409 h 288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34374" h="2888360">
                  <a:moveTo>
                    <a:pt x="179816" y="0"/>
                  </a:moveTo>
                  <a:lnTo>
                    <a:pt x="767292" y="0"/>
                  </a:lnTo>
                  <a:lnTo>
                    <a:pt x="703453" y="102886"/>
                  </a:lnTo>
                  <a:cubicBezTo>
                    <a:pt x="583756" y="321853"/>
                    <a:pt x="523079" y="549550"/>
                    <a:pt x="523079" y="779635"/>
                  </a:cubicBezTo>
                  <a:cubicBezTo>
                    <a:pt x="523079" y="999508"/>
                    <a:pt x="614356" y="1127068"/>
                    <a:pt x="820885" y="1394539"/>
                  </a:cubicBezTo>
                  <a:cubicBezTo>
                    <a:pt x="872582" y="1461489"/>
                    <a:pt x="926023" y="1530745"/>
                    <a:pt x="981122" y="1607412"/>
                  </a:cubicBezTo>
                  <a:cubicBezTo>
                    <a:pt x="1175968" y="1878671"/>
                    <a:pt x="1375871" y="2071535"/>
                    <a:pt x="1592426" y="2196871"/>
                  </a:cubicBezTo>
                  <a:cubicBezTo>
                    <a:pt x="1821970" y="2329783"/>
                    <a:pt x="2084904" y="2394345"/>
                    <a:pt x="2396135" y="2394345"/>
                  </a:cubicBezTo>
                  <a:cubicBezTo>
                    <a:pt x="2572762" y="2394345"/>
                    <a:pt x="2737009" y="2354405"/>
                    <a:pt x="2913111" y="2268597"/>
                  </a:cubicBezTo>
                  <a:cubicBezTo>
                    <a:pt x="3093922" y="2180483"/>
                    <a:pt x="3272903" y="2052018"/>
                    <a:pt x="3471411" y="1905518"/>
                  </a:cubicBezTo>
                  <a:cubicBezTo>
                    <a:pt x="3517964" y="1871178"/>
                    <a:pt x="3564344" y="1837332"/>
                    <a:pt x="3609242" y="1804640"/>
                  </a:cubicBezTo>
                  <a:cubicBezTo>
                    <a:pt x="3847765" y="1630800"/>
                    <a:pt x="4073038" y="1466594"/>
                    <a:pt x="4219151" y="1292919"/>
                  </a:cubicBezTo>
                  <a:cubicBezTo>
                    <a:pt x="4353843" y="1132832"/>
                    <a:pt x="4411295" y="979332"/>
                    <a:pt x="4411295" y="779635"/>
                  </a:cubicBezTo>
                  <a:cubicBezTo>
                    <a:pt x="4411295" y="517475"/>
                    <a:pt x="4371040" y="268882"/>
                    <a:pt x="4294235" y="44685"/>
                  </a:cubicBezTo>
                  <a:lnTo>
                    <a:pt x="4276624" y="0"/>
                  </a:lnTo>
                  <a:lnTo>
                    <a:pt x="4823642" y="0"/>
                  </a:lnTo>
                  <a:lnTo>
                    <a:pt x="4850554" y="89409"/>
                  </a:lnTo>
                  <a:cubicBezTo>
                    <a:pt x="4905864" y="307423"/>
                    <a:pt x="4934374" y="539220"/>
                    <a:pt x="4934374" y="779553"/>
                  </a:cubicBezTo>
                  <a:cubicBezTo>
                    <a:pt x="4934374" y="1521110"/>
                    <a:pt x="4369101" y="1869861"/>
                    <a:pt x="3793540" y="2294701"/>
                  </a:cubicBezTo>
                  <a:cubicBezTo>
                    <a:pt x="3374293" y="2604171"/>
                    <a:pt x="2970389" y="2888360"/>
                    <a:pt x="2396135" y="2888360"/>
                  </a:cubicBezTo>
                  <a:cubicBezTo>
                    <a:pt x="1544564" y="2888360"/>
                    <a:pt x="991670" y="2502058"/>
                    <a:pt x="548273" y="1884684"/>
                  </a:cubicBezTo>
                  <a:cubicBezTo>
                    <a:pt x="282201" y="1514275"/>
                    <a:pt x="0" y="1260227"/>
                    <a:pt x="0" y="779553"/>
                  </a:cubicBezTo>
                  <a:cubicBezTo>
                    <a:pt x="0" y="539220"/>
                    <a:pt x="48876" y="307423"/>
                    <a:pt x="137335" y="8940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2EECE7B-E861-4242-BD71-ADD8F2DD3E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7711" y="0"/>
              <a:ext cx="5069918" cy="3133064"/>
            </a:xfrm>
            <a:custGeom>
              <a:avLst/>
              <a:gdLst>
                <a:gd name="connsiteX0" fmla="*/ 153448 w 5069918"/>
                <a:gd name="connsiteY0" fmla="*/ 0 h 3133064"/>
                <a:gd name="connsiteX1" fmla="*/ 215434 w 5069918"/>
                <a:gd name="connsiteY1" fmla="*/ 0 h 3133064"/>
                <a:gd name="connsiteX2" fmla="*/ 215073 w 5069918"/>
                <a:gd name="connsiteY2" fmla="*/ 727 h 3133064"/>
                <a:gd name="connsiteX3" fmla="*/ 202868 w 5069918"/>
                <a:gd name="connsiteY3" fmla="*/ 26255 h 3133064"/>
                <a:gd name="connsiteX4" fmla="*/ 191273 w 5069918"/>
                <a:gd name="connsiteY4" fmla="*/ 52030 h 3133064"/>
                <a:gd name="connsiteX5" fmla="*/ 169129 w 5069918"/>
                <a:gd name="connsiteY5" fmla="*/ 103993 h 3133064"/>
                <a:gd name="connsiteX6" fmla="*/ 148381 w 5069918"/>
                <a:gd name="connsiteY6" fmla="*/ 156532 h 3133064"/>
                <a:gd name="connsiteX7" fmla="*/ 80903 w 5069918"/>
                <a:gd name="connsiteY7" fmla="*/ 371711 h 3133064"/>
                <a:gd name="connsiteX8" fmla="*/ 26154 w 5069918"/>
                <a:gd name="connsiteY8" fmla="*/ 817551 h 3133064"/>
                <a:gd name="connsiteX9" fmla="*/ 49169 w 5069918"/>
                <a:gd name="connsiteY9" fmla="*/ 1040143 h 3133064"/>
                <a:gd name="connsiteX10" fmla="*/ 119437 w 5069918"/>
                <a:gd name="connsiteY10" fmla="*/ 1253016 h 3133064"/>
                <a:gd name="connsiteX11" fmla="*/ 143672 w 5069918"/>
                <a:gd name="connsiteY11" fmla="*/ 1303908 h 3133064"/>
                <a:gd name="connsiteX12" fmla="*/ 170611 w 5069918"/>
                <a:gd name="connsiteY12" fmla="*/ 1353648 h 3133064"/>
                <a:gd name="connsiteX13" fmla="*/ 230330 w 5069918"/>
                <a:gd name="connsiteY13" fmla="*/ 1450079 h 3133064"/>
                <a:gd name="connsiteX14" fmla="*/ 279545 w 5069918"/>
                <a:gd name="connsiteY14" fmla="*/ 1519627 h 3133064"/>
                <a:gd name="connsiteX15" fmla="*/ 228347 w 5069918"/>
                <a:gd name="connsiteY15" fmla="*/ 1437024 h 3133064"/>
                <a:gd name="connsiteX16" fmla="*/ 175168 w 5069918"/>
                <a:gd name="connsiteY16" fmla="*/ 1336146 h 3133064"/>
                <a:gd name="connsiteX17" fmla="*/ 130009 w 5069918"/>
                <a:gd name="connsiteY17" fmla="*/ 1230573 h 3133064"/>
                <a:gd name="connsiteX18" fmla="*/ 95398 w 5069918"/>
                <a:gd name="connsiteY18" fmla="*/ 1121049 h 3133064"/>
                <a:gd name="connsiteX19" fmla="*/ 82496 w 5069918"/>
                <a:gd name="connsiteY19" fmla="*/ 1065216 h 3133064"/>
                <a:gd name="connsiteX20" fmla="*/ 76829 w 5069918"/>
                <a:gd name="connsiteY20" fmla="*/ 1037216 h 3133064"/>
                <a:gd name="connsiteX21" fmla="*/ 72121 w 5069918"/>
                <a:gd name="connsiteY21" fmla="*/ 1009135 h 3133064"/>
                <a:gd name="connsiteX22" fmla="*/ 54685 w 5069918"/>
                <a:gd name="connsiteY22" fmla="*/ 784156 h 3133064"/>
                <a:gd name="connsiteX23" fmla="*/ 103070 w 5069918"/>
                <a:gd name="connsiteY23" fmla="*/ 345810 h 3133064"/>
                <a:gd name="connsiteX24" fmla="*/ 163159 w 5069918"/>
                <a:gd name="connsiteY24" fmla="*/ 132051 h 3133064"/>
                <a:gd name="connsiteX25" fmla="*/ 217797 w 5069918"/>
                <a:gd name="connsiteY25" fmla="*/ 0 h 3133064"/>
                <a:gd name="connsiteX26" fmla="*/ 848227 w 5069918"/>
                <a:gd name="connsiteY26" fmla="*/ 0 h 3133064"/>
                <a:gd name="connsiteX27" fmla="*/ 771226 w 5069918"/>
                <a:gd name="connsiteY27" fmla="*/ 124098 h 3133064"/>
                <a:gd name="connsiteX28" fmla="*/ 590852 w 5069918"/>
                <a:gd name="connsiteY28" fmla="*/ 800847 h 3133064"/>
                <a:gd name="connsiteX29" fmla="*/ 888658 w 5069918"/>
                <a:gd name="connsiteY29" fmla="*/ 1415751 h 3133064"/>
                <a:gd name="connsiteX30" fmla="*/ 1048895 w 5069918"/>
                <a:gd name="connsiteY30" fmla="*/ 1628624 h 3133064"/>
                <a:gd name="connsiteX31" fmla="*/ 1660199 w 5069918"/>
                <a:gd name="connsiteY31" fmla="*/ 2218083 h 3133064"/>
                <a:gd name="connsiteX32" fmla="*/ 2463908 w 5069918"/>
                <a:gd name="connsiteY32" fmla="*/ 2415557 h 3133064"/>
                <a:gd name="connsiteX33" fmla="*/ 2980884 w 5069918"/>
                <a:gd name="connsiteY33" fmla="*/ 2289809 h 3133064"/>
                <a:gd name="connsiteX34" fmla="*/ 3539184 w 5069918"/>
                <a:gd name="connsiteY34" fmla="*/ 1926730 h 3133064"/>
                <a:gd name="connsiteX35" fmla="*/ 3677015 w 5069918"/>
                <a:gd name="connsiteY35" fmla="*/ 1825852 h 3133064"/>
                <a:gd name="connsiteX36" fmla="*/ 4286924 w 5069918"/>
                <a:gd name="connsiteY36" fmla="*/ 1314131 h 3133064"/>
                <a:gd name="connsiteX37" fmla="*/ 4479068 w 5069918"/>
                <a:gd name="connsiteY37" fmla="*/ 800847 h 3133064"/>
                <a:gd name="connsiteX38" fmla="*/ 4362007 w 5069918"/>
                <a:gd name="connsiteY38" fmla="*/ 65898 h 3133064"/>
                <a:gd name="connsiteX39" fmla="*/ 4336037 w 5069918"/>
                <a:gd name="connsiteY39" fmla="*/ 0 h 3133064"/>
                <a:gd name="connsiteX40" fmla="*/ 4913604 w 5069918"/>
                <a:gd name="connsiteY40" fmla="*/ 0 h 3133064"/>
                <a:gd name="connsiteX41" fmla="*/ 4930823 w 5069918"/>
                <a:gd name="connsiteY41" fmla="*/ 66892 h 3133064"/>
                <a:gd name="connsiteX42" fmla="*/ 4940407 w 5069918"/>
                <a:gd name="connsiteY42" fmla="*/ 125535 h 3133064"/>
                <a:gd name="connsiteX43" fmla="*/ 4982006 w 5069918"/>
                <a:gd name="connsiteY43" fmla="*/ 278378 h 3133064"/>
                <a:gd name="connsiteX44" fmla="*/ 5027482 w 5069918"/>
                <a:gd name="connsiteY44" fmla="*/ 504952 h 3133064"/>
                <a:gd name="connsiteX45" fmla="*/ 5058082 w 5069918"/>
                <a:gd name="connsiteY45" fmla="*/ 734049 h 3133064"/>
                <a:gd name="connsiteX46" fmla="*/ 5063486 w 5069918"/>
                <a:gd name="connsiteY46" fmla="*/ 791612 h 3133064"/>
                <a:gd name="connsiteX47" fmla="*/ 5067846 w 5069918"/>
                <a:gd name="connsiteY47" fmla="*/ 850245 h 3133064"/>
                <a:gd name="connsiteX48" fmla="*/ 5069414 w 5069918"/>
                <a:gd name="connsiteY48" fmla="*/ 969733 h 3133064"/>
                <a:gd name="connsiteX49" fmla="*/ 5040732 w 5069918"/>
                <a:gd name="connsiteY49" fmla="*/ 1209783 h 3133064"/>
                <a:gd name="connsiteX50" fmla="*/ 4964102 w 5069918"/>
                <a:gd name="connsiteY50" fmla="*/ 1442832 h 3133064"/>
                <a:gd name="connsiteX51" fmla="*/ 4689486 w 5069918"/>
                <a:gd name="connsiteY51" fmla="*/ 1849969 h 3133064"/>
                <a:gd name="connsiteX52" fmla="*/ 4333792 w 5069918"/>
                <a:gd name="connsiteY52" fmla="*/ 2176567 h 3133064"/>
                <a:gd name="connsiteX53" fmla="*/ 3965196 w 5069918"/>
                <a:gd name="connsiteY53" fmla="*/ 2468002 h 3133064"/>
                <a:gd name="connsiteX54" fmla="*/ 3873745 w 5069918"/>
                <a:gd name="connsiteY54" fmla="*/ 2541128 h 3133064"/>
                <a:gd name="connsiteX55" fmla="*/ 3779416 w 5069918"/>
                <a:gd name="connsiteY55" fmla="*/ 2614666 h 3133064"/>
                <a:gd name="connsiteX56" fmla="*/ 3582739 w 5069918"/>
                <a:gd name="connsiteY56" fmla="*/ 2756555 h 3133064"/>
                <a:gd name="connsiteX57" fmla="*/ 3371851 w 5069918"/>
                <a:gd name="connsiteY57" fmla="*/ 2886338 h 3133064"/>
                <a:gd name="connsiteX58" fmla="*/ 3143614 w 5069918"/>
                <a:gd name="connsiteY58" fmla="*/ 2995780 h 3133064"/>
                <a:gd name="connsiteX59" fmla="*/ 2643552 w 5069918"/>
                <a:gd name="connsiteY59" fmla="*/ 3122516 h 3133064"/>
                <a:gd name="connsiteX60" fmla="*/ 2514264 w 5069918"/>
                <a:gd name="connsiteY60" fmla="*/ 3131657 h 3133064"/>
                <a:gd name="connsiteX61" fmla="*/ 2481920 w 5069918"/>
                <a:gd name="connsiteY61" fmla="*/ 3132810 h 3133064"/>
                <a:gd name="connsiteX62" fmla="*/ 2449664 w 5069918"/>
                <a:gd name="connsiteY62" fmla="*/ 3132975 h 3133064"/>
                <a:gd name="connsiteX63" fmla="*/ 2386284 w 5069918"/>
                <a:gd name="connsiteY63" fmla="*/ 3132234 h 3133064"/>
                <a:gd name="connsiteX64" fmla="*/ 2260658 w 5069918"/>
                <a:gd name="connsiteY64" fmla="*/ 3127292 h 3133064"/>
                <a:gd name="connsiteX65" fmla="*/ 2134945 w 5069918"/>
                <a:gd name="connsiteY65" fmla="*/ 3115928 h 3133064"/>
                <a:gd name="connsiteX66" fmla="*/ 1884564 w 5069918"/>
                <a:gd name="connsiteY66" fmla="*/ 3075412 h 3133064"/>
                <a:gd name="connsiteX67" fmla="*/ 1639764 w 5069918"/>
                <a:gd name="connsiteY67" fmla="*/ 3005498 h 3133064"/>
                <a:gd name="connsiteX68" fmla="*/ 1407081 w 5069918"/>
                <a:gd name="connsiteY68" fmla="*/ 2904125 h 3133064"/>
                <a:gd name="connsiteX69" fmla="*/ 1193491 w 5069918"/>
                <a:gd name="connsiteY69" fmla="*/ 2772201 h 3133064"/>
                <a:gd name="connsiteX70" fmla="*/ 836141 w 5069918"/>
                <a:gd name="connsiteY70" fmla="*/ 2439839 h 3133064"/>
                <a:gd name="connsiteX71" fmla="*/ 690812 w 5069918"/>
                <a:gd name="connsiteY71" fmla="*/ 2251422 h 3133064"/>
                <a:gd name="connsiteX72" fmla="*/ 562397 w 5069918"/>
                <a:gd name="connsiteY72" fmla="*/ 2054937 h 3133064"/>
                <a:gd name="connsiteX73" fmla="*/ 502504 w 5069918"/>
                <a:gd name="connsiteY73" fmla="*/ 1957435 h 3133064"/>
                <a:gd name="connsiteX74" fmla="*/ 440258 w 5069918"/>
                <a:gd name="connsiteY74" fmla="*/ 1861580 h 3133064"/>
                <a:gd name="connsiteX75" fmla="*/ 310360 w 5069918"/>
                <a:gd name="connsiteY75" fmla="*/ 1670693 h 3133064"/>
                <a:gd name="connsiteX76" fmla="*/ 246806 w 5069918"/>
                <a:gd name="connsiteY76" fmla="*/ 1573603 h 3133064"/>
                <a:gd name="connsiteX77" fmla="*/ 186303 w 5069918"/>
                <a:gd name="connsiteY77" fmla="*/ 1474372 h 3133064"/>
                <a:gd name="connsiteX78" fmla="*/ 84390 w 5069918"/>
                <a:gd name="connsiteY78" fmla="*/ 1266192 h 3133064"/>
                <a:gd name="connsiteX79" fmla="*/ 20139 w 5069918"/>
                <a:gd name="connsiteY79" fmla="*/ 1045249 h 3133064"/>
                <a:gd name="connsiteX80" fmla="*/ 0 w 5069918"/>
                <a:gd name="connsiteY80" fmla="*/ 817551 h 3133064"/>
                <a:gd name="connsiteX81" fmla="*/ 102773 w 5069918"/>
                <a:gd name="connsiteY81" fmla="*/ 142588 h 3133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5069918" h="3133064">
                  <a:moveTo>
                    <a:pt x="153448" y="0"/>
                  </a:moveTo>
                  <a:lnTo>
                    <a:pt x="215434" y="0"/>
                  </a:lnTo>
                  <a:lnTo>
                    <a:pt x="215073" y="727"/>
                  </a:lnTo>
                  <a:lnTo>
                    <a:pt x="202868" y="26255"/>
                  </a:lnTo>
                  <a:lnTo>
                    <a:pt x="191273" y="52030"/>
                  </a:lnTo>
                  <a:cubicBezTo>
                    <a:pt x="183688" y="69241"/>
                    <a:pt x="176016" y="86452"/>
                    <a:pt x="169129" y="103993"/>
                  </a:cubicBezTo>
                  <a:cubicBezTo>
                    <a:pt x="162242" y="121533"/>
                    <a:pt x="154658" y="138827"/>
                    <a:pt x="148381" y="156532"/>
                  </a:cubicBezTo>
                  <a:cubicBezTo>
                    <a:pt x="121529" y="226858"/>
                    <a:pt x="98775" y="298667"/>
                    <a:pt x="80903" y="371711"/>
                  </a:cubicBezTo>
                  <a:cubicBezTo>
                    <a:pt x="44636" y="517470"/>
                    <a:pt x="26067" y="667511"/>
                    <a:pt x="26154" y="817551"/>
                  </a:cubicBezTo>
                  <a:cubicBezTo>
                    <a:pt x="26589" y="892326"/>
                    <a:pt x="34000" y="966934"/>
                    <a:pt x="49169" y="1040143"/>
                  </a:cubicBezTo>
                  <a:cubicBezTo>
                    <a:pt x="65123" y="1113187"/>
                    <a:pt x="88226" y="1184666"/>
                    <a:pt x="119437" y="1253016"/>
                  </a:cubicBezTo>
                  <a:cubicBezTo>
                    <a:pt x="126847" y="1270228"/>
                    <a:pt x="135478" y="1287027"/>
                    <a:pt x="143672" y="1303908"/>
                  </a:cubicBezTo>
                  <a:cubicBezTo>
                    <a:pt x="152565" y="1320543"/>
                    <a:pt x="161021" y="1337342"/>
                    <a:pt x="170611" y="1353648"/>
                  </a:cubicBezTo>
                  <a:cubicBezTo>
                    <a:pt x="188919" y="1386587"/>
                    <a:pt x="209319" y="1418539"/>
                    <a:pt x="230330" y="1450079"/>
                  </a:cubicBezTo>
                  <a:lnTo>
                    <a:pt x="279545" y="1519627"/>
                  </a:lnTo>
                  <a:lnTo>
                    <a:pt x="228347" y="1437024"/>
                  </a:lnTo>
                  <a:cubicBezTo>
                    <a:pt x="209690" y="1404084"/>
                    <a:pt x="191645" y="1370567"/>
                    <a:pt x="175168" y="1336146"/>
                  </a:cubicBezTo>
                  <a:cubicBezTo>
                    <a:pt x="158778" y="1301641"/>
                    <a:pt x="143522" y="1266478"/>
                    <a:pt x="130009" y="1230573"/>
                  </a:cubicBezTo>
                  <a:cubicBezTo>
                    <a:pt x="116757" y="1194587"/>
                    <a:pt x="104988" y="1158105"/>
                    <a:pt x="95398" y="1121049"/>
                  </a:cubicBezTo>
                  <a:cubicBezTo>
                    <a:pt x="90865" y="1102520"/>
                    <a:pt x="86245" y="1083909"/>
                    <a:pt x="82496" y="1065216"/>
                  </a:cubicBezTo>
                  <a:lnTo>
                    <a:pt x="76829" y="1037216"/>
                  </a:lnTo>
                  <a:lnTo>
                    <a:pt x="72121" y="1009135"/>
                  </a:lnTo>
                  <a:cubicBezTo>
                    <a:pt x="59829" y="934198"/>
                    <a:pt x="54685" y="858847"/>
                    <a:pt x="54685" y="784156"/>
                  </a:cubicBezTo>
                  <a:cubicBezTo>
                    <a:pt x="55033" y="637163"/>
                    <a:pt x="71337" y="490169"/>
                    <a:pt x="103070" y="345810"/>
                  </a:cubicBezTo>
                  <a:cubicBezTo>
                    <a:pt x="118894" y="273671"/>
                    <a:pt x="138923" y="202233"/>
                    <a:pt x="163159" y="132051"/>
                  </a:cubicBezTo>
                  <a:lnTo>
                    <a:pt x="217797" y="0"/>
                  </a:lnTo>
                  <a:lnTo>
                    <a:pt x="848227" y="0"/>
                  </a:lnTo>
                  <a:lnTo>
                    <a:pt x="771226" y="124098"/>
                  </a:lnTo>
                  <a:cubicBezTo>
                    <a:pt x="651529" y="343066"/>
                    <a:pt x="590852" y="570762"/>
                    <a:pt x="590852" y="800847"/>
                  </a:cubicBezTo>
                  <a:cubicBezTo>
                    <a:pt x="590852" y="1020720"/>
                    <a:pt x="682129" y="1148280"/>
                    <a:pt x="888658" y="1415751"/>
                  </a:cubicBezTo>
                  <a:cubicBezTo>
                    <a:pt x="940355" y="1482701"/>
                    <a:pt x="993796" y="1551957"/>
                    <a:pt x="1048895" y="1628624"/>
                  </a:cubicBezTo>
                  <a:cubicBezTo>
                    <a:pt x="1243741" y="1899883"/>
                    <a:pt x="1443644" y="2092747"/>
                    <a:pt x="1660199" y="2218083"/>
                  </a:cubicBezTo>
                  <a:cubicBezTo>
                    <a:pt x="1889743" y="2350995"/>
                    <a:pt x="2152677" y="2415557"/>
                    <a:pt x="2463908" y="2415557"/>
                  </a:cubicBezTo>
                  <a:cubicBezTo>
                    <a:pt x="2640535" y="2415557"/>
                    <a:pt x="2804782" y="2375617"/>
                    <a:pt x="2980884" y="2289809"/>
                  </a:cubicBezTo>
                  <a:cubicBezTo>
                    <a:pt x="3161695" y="2201695"/>
                    <a:pt x="3340676" y="2073230"/>
                    <a:pt x="3539184" y="1926730"/>
                  </a:cubicBezTo>
                  <a:cubicBezTo>
                    <a:pt x="3585737" y="1892390"/>
                    <a:pt x="3632117" y="1858544"/>
                    <a:pt x="3677015" y="1825852"/>
                  </a:cubicBezTo>
                  <a:cubicBezTo>
                    <a:pt x="3915538" y="1652012"/>
                    <a:pt x="4140811" y="1487806"/>
                    <a:pt x="4286924" y="1314131"/>
                  </a:cubicBezTo>
                  <a:cubicBezTo>
                    <a:pt x="4421616" y="1154044"/>
                    <a:pt x="4479068" y="1000544"/>
                    <a:pt x="4479068" y="800847"/>
                  </a:cubicBezTo>
                  <a:cubicBezTo>
                    <a:pt x="4479068" y="538687"/>
                    <a:pt x="4438813" y="290094"/>
                    <a:pt x="4362007" y="65898"/>
                  </a:cubicBezTo>
                  <a:lnTo>
                    <a:pt x="4336037" y="0"/>
                  </a:lnTo>
                  <a:lnTo>
                    <a:pt x="4913604" y="0"/>
                  </a:lnTo>
                  <a:lnTo>
                    <a:pt x="4930823" y="66892"/>
                  </a:lnTo>
                  <a:lnTo>
                    <a:pt x="4940407" y="125535"/>
                  </a:lnTo>
                  <a:lnTo>
                    <a:pt x="4982006" y="278378"/>
                  </a:lnTo>
                  <a:cubicBezTo>
                    <a:pt x="4999758" y="353368"/>
                    <a:pt x="5014971" y="428944"/>
                    <a:pt x="5027482" y="504952"/>
                  </a:cubicBezTo>
                  <a:cubicBezTo>
                    <a:pt x="5040123" y="580961"/>
                    <a:pt x="5050323" y="657382"/>
                    <a:pt x="5058082" y="734049"/>
                  </a:cubicBezTo>
                  <a:cubicBezTo>
                    <a:pt x="5060261" y="753237"/>
                    <a:pt x="5061743" y="772425"/>
                    <a:pt x="5063486" y="791612"/>
                  </a:cubicBezTo>
                  <a:cubicBezTo>
                    <a:pt x="5065318" y="810552"/>
                    <a:pt x="5066625" y="830398"/>
                    <a:pt x="5067846" y="850245"/>
                  </a:cubicBezTo>
                  <a:cubicBezTo>
                    <a:pt x="5069851" y="889855"/>
                    <a:pt x="5070461" y="929712"/>
                    <a:pt x="5069414" y="969733"/>
                  </a:cubicBezTo>
                  <a:cubicBezTo>
                    <a:pt x="5067060" y="1049695"/>
                    <a:pt x="5057820" y="1130233"/>
                    <a:pt x="5040732" y="1209783"/>
                  </a:cubicBezTo>
                  <a:cubicBezTo>
                    <a:pt x="5023123" y="1289250"/>
                    <a:pt x="4997578" y="1367647"/>
                    <a:pt x="4964102" y="1442832"/>
                  </a:cubicBezTo>
                  <a:cubicBezTo>
                    <a:pt x="4897409" y="1593697"/>
                    <a:pt x="4799942" y="1730232"/>
                    <a:pt x="4689486" y="1849969"/>
                  </a:cubicBezTo>
                  <a:cubicBezTo>
                    <a:pt x="4579116" y="1970446"/>
                    <a:pt x="4456716" y="2076100"/>
                    <a:pt x="4333792" y="2176567"/>
                  </a:cubicBezTo>
                  <a:cubicBezTo>
                    <a:pt x="4210520" y="2276869"/>
                    <a:pt x="4085853" y="2371736"/>
                    <a:pt x="3965196" y="2468002"/>
                  </a:cubicBezTo>
                  <a:lnTo>
                    <a:pt x="3873745" y="2541128"/>
                  </a:lnTo>
                  <a:cubicBezTo>
                    <a:pt x="3842621" y="2565751"/>
                    <a:pt x="3811324" y="2590374"/>
                    <a:pt x="3779416" y="2614666"/>
                  </a:cubicBezTo>
                  <a:cubicBezTo>
                    <a:pt x="3715862" y="2663335"/>
                    <a:pt x="3650652" y="2711016"/>
                    <a:pt x="3582739" y="2756555"/>
                  </a:cubicBezTo>
                  <a:cubicBezTo>
                    <a:pt x="3514913" y="2802012"/>
                    <a:pt x="3445170" y="2846151"/>
                    <a:pt x="3371851" y="2886338"/>
                  </a:cubicBezTo>
                  <a:cubicBezTo>
                    <a:pt x="3298533" y="2926442"/>
                    <a:pt x="3222687" y="2963664"/>
                    <a:pt x="3143614" y="2995780"/>
                  </a:cubicBezTo>
                  <a:cubicBezTo>
                    <a:pt x="2985994" y="3060837"/>
                    <a:pt x="2815732" y="3104317"/>
                    <a:pt x="2643552" y="3122516"/>
                  </a:cubicBezTo>
                  <a:cubicBezTo>
                    <a:pt x="2600484" y="3126799"/>
                    <a:pt x="2557331" y="3130258"/>
                    <a:pt x="2514264" y="3131657"/>
                  </a:cubicBezTo>
                  <a:lnTo>
                    <a:pt x="2481920" y="3132810"/>
                  </a:lnTo>
                  <a:lnTo>
                    <a:pt x="2449664" y="3132975"/>
                  </a:lnTo>
                  <a:cubicBezTo>
                    <a:pt x="2427868" y="3133304"/>
                    <a:pt x="2407207" y="3132646"/>
                    <a:pt x="2386284" y="3132234"/>
                  </a:cubicBezTo>
                  <a:cubicBezTo>
                    <a:pt x="2344524" y="3131740"/>
                    <a:pt x="2302505" y="3129352"/>
                    <a:pt x="2260658" y="3127292"/>
                  </a:cubicBezTo>
                  <a:cubicBezTo>
                    <a:pt x="2218725" y="3123999"/>
                    <a:pt x="2176791" y="3120952"/>
                    <a:pt x="2134945" y="3115928"/>
                  </a:cubicBezTo>
                  <a:cubicBezTo>
                    <a:pt x="2051165" y="3106458"/>
                    <a:pt x="1967473" y="3093529"/>
                    <a:pt x="1884564" y="3075412"/>
                  </a:cubicBezTo>
                  <a:cubicBezTo>
                    <a:pt x="1801657" y="3057296"/>
                    <a:pt x="1719708" y="3033990"/>
                    <a:pt x="1639764" y="3005498"/>
                  </a:cubicBezTo>
                  <a:cubicBezTo>
                    <a:pt x="1559820" y="2976922"/>
                    <a:pt x="1481969" y="2942830"/>
                    <a:pt x="1407081" y="2904125"/>
                  </a:cubicBezTo>
                  <a:cubicBezTo>
                    <a:pt x="1332455" y="2864845"/>
                    <a:pt x="1260794" y="2820953"/>
                    <a:pt x="1193491" y="2772201"/>
                  </a:cubicBezTo>
                  <a:cubicBezTo>
                    <a:pt x="1058362" y="2675194"/>
                    <a:pt x="939973" y="2561469"/>
                    <a:pt x="836141" y="2439839"/>
                  </a:cubicBezTo>
                  <a:cubicBezTo>
                    <a:pt x="784444" y="2378735"/>
                    <a:pt x="736321" y="2315656"/>
                    <a:pt x="690812" y="2251422"/>
                  </a:cubicBezTo>
                  <a:cubicBezTo>
                    <a:pt x="645217" y="2187190"/>
                    <a:pt x="602674" y="2121557"/>
                    <a:pt x="562397" y="2054937"/>
                  </a:cubicBezTo>
                  <a:cubicBezTo>
                    <a:pt x="541823" y="2021256"/>
                    <a:pt x="522992" y="1989716"/>
                    <a:pt x="502504" y="1957435"/>
                  </a:cubicBezTo>
                  <a:cubicBezTo>
                    <a:pt x="482192" y="1925401"/>
                    <a:pt x="461530" y="1893367"/>
                    <a:pt x="440258" y="1861580"/>
                  </a:cubicBezTo>
                  <a:lnTo>
                    <a:pt x="310360" y="1670693"/>
                  </a:lnTo>
                  <a:cubicBezTo>
                    <a:pt x="288826" y="1638577"/>
                    <a:pt x="267555" y="1606296"/>
                    <a:pt x="246806" y="1573603"/>
                  </a:cubicBezTo>
                  <a:cubicBezTo>
                    <a:pt x="226057" y="1540910"/>
                    <a:pt x="205483" y="1508135"/>
                    <a:pt x="186303" y="1474372"/>
                  </a:cubicBezTo>
                  <a:cubicBezTo>
                    <a:pt x="147857" y="1407174"/>
                    <a:pt x="112550" y="1338002"/>
                    <a:pt x="84390" y="1266192"/>
                  </a:cubicBezTo>
                  <a:cubicBezTo>
                    <a:pt x="55708" y="1194630"/>
                    <a:pt x="34436" y="1120434"/>
                    <a:pt x="20139" y="1045249"/>
                  </a:cubicBezTo>
                  <a:cubicBezTo>
                    <a:pt x="6452" y="970064"/>
                    <a:pt x="0" y="893725"/>
                    <a:pt x="0" y="817551"/>
                  </a:cubicBezTo>
                  <a:cubicBezTo>
                    <a:pt x="850" y="589772"/>
                    <a:pt x="36028" y="362457"/>
                    <a:pt x="102773" y="1425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CC094AC-4DDD-53B1-437B-8F83E4C2C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939026"/>
            <a:ext cx="5946202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Prepared by: Marwan Al Farah</a:t>
            </a:r>
          </a:p>
        </p:txBody>
      </p:sp>
      <p:pic>
        <p:nvPicPr>
          <p:cNvPr id="8" name="Picture 2" descr="Futuretec">
            <a:extLst>
              <a:ext uri="{FF2B5EF4-FFF2-40B4-BE49-F238E27FC236}">
                <a16:creationId xmlns:a16="http://schemas.microsoft.com/office/drawing/2014/main" id="{50CFFBAB-CC0A-E4AB-6167-D97B41288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75305" y="434279"/>
            <a:ext cx="2378315" cy="103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1BC00FE-E5B0-3829-12E1-886CB051A9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6" t="-1" r="29883" b="-1"/>
          <a:stretch/>
        </p:blipFill>
        <p:spPr>
          <a:xfrm>
            <a:off x="8809703" y="3141650"/>
            <a:ext cx="2641515" cy="38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0C70B-324A-1303-ADFE-F600F9D02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538956"/>
            <a:ext cx="8985250" cy="1118394"/>
          </a:xfrm>
        </p:spPr>
        <p:txBody>
          <a:bodyPr anchor="t">
            <a:normAutofit/>
          </a:bodyPr>
          <a:lstStyle/>
          <a:p>
            <a:r>
              <a:rPr lang="en-US" sz="4000" dirty="0"/>
              <a:t>Project Success Metrics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1EB99F63-6821-9DD9-FDE5-78DF8DEE8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900" y="538956"/>
            <a:ext cx="749300" cy="749300"/>
          </a:xfrm>
          <a:prstGeom prst="rect">
            <a:avLst/>
          </a:prstGeom>
        </p:spPr>
      </p:pic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6854D0BB-B805-D29A-4346-1746DC59F89C}"/>
              </a:ext>
            </a:extLst>
          </p:cNvPr>
          <p:cNvSpPr/>
          <p:nvPr/>
        </p:nvSpPr>
        <p:spPr>
          <a:xfrm>
            <a:off x="1009650" y="1848368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FDA9A26-1BB1-DBC7-E87E-D986C9758E61}"/>
              </a:ext>
            </a:extLst>
          </p:cNvPr>
          <p:cNvSpPr/>
          <p:nvPr/>
        </p:nvSpPr>
        <p:spPr>
          <a:xfrm>
            <a:off x="1009650" y="1848368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Decreased percentage of Dark and ROT data</a:t>
            </a:r>
          </a:p>
        </p:txBody>
      </p:sp>
      <p:sp>
        <p:nvSpPr>
          <p:cNvPr id="28" name="Straight Connector 27">
            <a:extLst>
              <a:ext uri="{FF2B5EF4-FFF2-40B4-BE49-F238E27FC236}">
                <a16:creationId xmlns:a16="http://schemas.microsoft.com/office/drawing/2014/main" id="{56AEA482-4D9B-B681-E27F-142767F6DFC1}"/>
              </a:ext>
            </a:extLst>
          </p:cNvPr>
          <p:cNvSpPr/>
          <p:nvPr/>
        </p:nvSpPr>
        <p:spPr>
          <a:xfrm>
            <a:off x="1009650" y="2320975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198AAF5-47EB-2D4B-A5D6-148E1B382510}"/>
              </a:ext>
            </a:extLst>
          </p:cNvPr>
          <p:cNvSpPr/>
          <p:nvPr/>
        </p:nvSpPr>
        <p:spPr>
          <a:xfrm>
            <a:off x="1009650" y="2320975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Percentage of data appropriately labeled with retention guidelines</a:t>
            </a:r>
          </a:p>
        </p:txBody>
      </p:sp>
      <p:sp>
        <p:nvSpPr>
          <p:cNvPr id="31" name="Straight Connector 30">
            <a:extLst>
              <a:ext uri="{FF2B5EF4-FFF2-40B4-BE49-F238E27FC236}">
                <a16:creationId xmlns:a16="http://schemas.microsoft.com/office/drawing/2014/main" id="{1FC5E51F-CE18-2945-F537-4D86C38E3E99}"/>
              </a:ext>
            </a:extLst>
          </p:cNvPr>
          <p:cNvSpPr/>
          <p:nvPr/>
        </p:nvSpPr>
        <p:spPr>
          <a:xfrm>
            <a:off x="1009650" y="2793582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B7E6B0E-448E-30E5-5742-CEC605BE627A}"/>
              </a:ext>
            </a:extLst>
          </p:cNvPr>
          <p:cNvSpPr/>
          <p:nvPr/>
        </p:nvSpPr>
        <p:spPr>
          <a:xfrm>
            <a:off x="1009650" y="2793582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Percentage of team trained on guidelines</a:t>
            </a:r>
          </a:p>
        </p:txBody>
      </p:sp>
      <p:sp>
        <p:nvSpPr>
          <p:cNvPr id="33" name="Straight Connector 32">
            <a:extLst>
              <a:ext uri="{FF2B5EF4-FFF2-40B4-BE49-F238E27FC236}">
                <a16:creationId xmlns:a16="http://schemas.microsoft.com/office/drawing/2014/main" id="{DB475CCF-0CEF-7A2F-5CCB-64B76D3D8033}"/>
              </a:ext>
            </a:extLst>
          </p:cNvPr>
          <p:cNvSpPr/>
          <p:nvPr/>
        </p:nvSpPr>
        <p:spPr>
          <a:xfrm>
            <a:off x="1009650" y="3266189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27CDE85-1465-2491-1D6F-A5A478AA1570}"/>
              </a:ext>
            </a:extLst>
          </p:cNvPr>
          <p:cNvSpPr/>
          <p:nvPr/>
        </p:nvSpPr>
        <p:spPr>
          <a:xfrm>
            <a:off x="1009650" y="3266189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Number of servers repaired and refurbished</a:t>
            </a:r>
          </a:p>
        </p:txBody>
      </p:sp>
      <p:sp>
        <p:nvSpPr>
          <p:cNvPr id="35" name="Straight Connector 34">
            <a:extLst>
              <a:ext uri="{FF2B5EF4-FFF2-40B4-BE49-F238E27FC236}">
                <a16:creationId xmlns:a16="http://schemas.microsoft.com/office/drawing/2014/main" id="{CDA491E7-C3BC-FE81-F46F-3492C20EB7E4}"/>
              </a:ext>
            </a:extLst>
          </p:cNvPr>
          <p:cNvSpPr/>
          <p:nvPr/>
        </p:nvSpPr>
        <p:spPr>
          <a:xfrm>
            <a:off x="1009650" y="3738796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42A044D-B6B5-49BD-29DC-B83ECC4C7906}"/>
              </a:ext>
            </a:extLst>
          </p:cNvPr>
          <p:cNvSpPr/>
          <p:nvPr/>
        </p:nvSpPr>
        <p:spPr>
          <a:xfrm>
            <a:off x="1009650" y="3738796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Weight of e-waste recycled</a:t>
            </a:r>
          </a:p>
        </p:txBody>
      </p:sp>
      <p:sp>
        <p:nvSpPr>
          <p:cNvPr id="37" name="Straight Connector 36">
            <a:extLst>
              <a:ext uri="{FF2B5EF4-FFF2-40B4-BE49-F238E27FC236}">
                <a16:creationId xmlns:a16="http://schemas.microsoft.com/office/drawing/2014/main" id="{69AEE844-C04F-A1DF-18D1-9231E2AA1992}"/>
              </a:ext>
            </a:extLst>
          </p:cNvPr>
          <p:cNvSpPr/>
          <p:nvPr/>
        </p:nvSpPr>
        <p:spPr>
          <a:xfrm>
            <a:off x="1009650" y="4211402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E475B0E-B3F7-FA58-F564-CA230E680546}"/>
              </a:ext>
            </a:extLst>
          </p:cNvPr>
          <p:cNvSpPr/>
          <p:nvPr/>
        </p:nvSpPr>
        <p:spPr>
          <a:xfrm>
            <a:off x="1009650" y="4211402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Total cost savings achieved</a:t>
            </a:r>
          </a:p>
        </p:txBody>
      </p:sp>
      <p:sp>
        <p:nvSpPr>
          <p:cNvPr id="39" name="Straight Connector 38">
            <a:extLst>
              <a:ext uri="{FF2B5EF4-FFF2-40B4-BE49-F238E27FC236}">
                <a16:creationId xmlns:a16="http://schemas.microsoft.com/office/drawing/2014/main" id="{4EC58835-C47D-B2C6-D55E-12D3591A2479}"/>
              </a:ext>
            </a:extLst>
          </p:cNvPr>
          <p:cNvSpPr/>
          <p:nvPr/>
        </p:nvSpPr>
        <p:spPr>
          <a:xfrm>
            <a:off x="1009650" y="4684009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25F7BE65-FC55-C7C6-1AAB-6C81349C9D66}"/>
              </a:ext>
            </a:extLst>
          </p:cNvPr>
          <p:cNvSpPr/>
          <p:nvPr/>
        </p:nvSpPr>
        <p:spPr>
          <a:xfrm>
            <a:off x="1009650" y="4684009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Increase in productivity metrics</a:t>
            </a:r>
          </a:p>
        </p:txBody>
      </p:sp>
      <p:sp>
        <p:nvSpPr>
          <p:cNvPr id="41" name="Straight Connector 40">
            <a:extLst>
              <a:ext uri="{FF2B5EF4-FFF2-40B4-BE49-F238E27FC236}">
                <a16:creationId xmlns:a16="http://schemas.microsoft.com/office/drawing/2014/main" id="{A9B14DDE-15C4-7ED7-8639-77136425617A}"/>
              </a:ext>
            </a:extLst>
          </p:cNvPr>
          <p:cNvSpPr/>
          <p:nvPr/>
        </p:nvSpPr>
        <p:spPr>
          <a:xfrm>
            <a:off x="1009650" y="5156616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1D61985-F034-0848-0A05-D618EE3A0A88}"/>
              </a:ext>
            </a:extLst>
          </p:cNvPr>
          <p:cNvSpPr/>
          <p:nvPr/>
        </p:nvSpPr>
        <p:spPr>
          <a:xfrm>
            <a:off x="1009650" y="5156616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Increase in stakeholder satisfaction ratings</a:t>
            </a:r>
          </a:p>
        </p:txBody>
      </p:sp>
      <p:sp>
        <p:nvSpPr>
          <p:cNvPr id="43" name="Straight Connector 42">
            <a:extLst>
              <a:ext uri="{FF2B5EF4-FFF2-40B4-BE49-F238E27FC236}">
                <a16:creationId xmlns:a16="http://schemas.microsoft.com/office/drawing/2014/main" id="{5011A5CC-C4FC-EEF7-6CC8-2BBF8239BEA8}"/>
              </a:ext>
            </a:extLst>
          </p:cNvPr>
          <p:cNvSpPr/>
          <p:nvPr/>
        </p:nvSpPr>
        <p:spPr>
          <a:xfrm>
            <a:off x="1009650" y="5629223"/>
            <a:ext cx="9994900" cy="0"/>
          </a:xfrm>
          <a:prstGeom prst="line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33CEDBF-E741-696E-A614-8DE003B3A5BE}"/>
              </a:ext>
            </a:extLst>
          </p:cNvPr>
          <p:cNvSpPr/>
          <p:nvPr/>
        </p:nvSpPr>
        <p:spPr>
          <a:xfrm>
            <a:off x="1009650" y="5629223"/>
            <a:ext cx="9994900" cy="472606"/>
          </a:xfrm>
          <a:custGeom>
            <a:avLst/>
            <a:gdLst>
              <a:gd name="connsiteX0" fmla="*/ 0 w 9994900"/>
              <a:gd name="connsiteY0" fmla="*/ 0 h 472606"/>
              <a:gd name="connsiteX1" fmla="*/ 9994900 w 9994900"/>
              <a:gd name="connsiteY1" fmla="*/ 0 h 472606"/>
              <a:gd name="connsiteX2" fmla="*/ 9994900 w 9994900"/>
              <a:gd name="connsiteY2" fmla="*/ 472606 h 472606"/>
              <a:gd name="connsiteX3" fmla="*/ 0 w 9994900"/>
              <a:gd name="connsiteY3" fmla="*/ 472606 h 472606"/>
              <a:gd name="connsiteX4" fmla="*/ 0 w 9994900"/>
              <a:gd name="connsiteY4" fmla="*/ 0 h 472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94900" h="472606">
                <a:moveTo>
                  <a:pt x="0" y="0"/>
                </a:moveTo>
                <a:lnTo>
                  <a:pt x="9994900" y="0"/>
                </a:lnTo>
                <a:lnTo>
                  <a:pt x="9994900" y="472606"/>
                </a:lnTo>
                <a:lnTo>
                  <a:pt x="0" y="47260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0010" tIns="80010" rIns="80010" bIns="80010" numCol="1" spcCol="1270" anchor="t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Reduction in environmental impact metrics</a:t>
            </a:r>
          </a:p>
        </p:txBody>
      </p:sp>
    </p:spTree>
    <p:extLst>
      <p:ext uri="{BB962C8B-B14F-4D97-AF65-F5344CB8AC3E}">
        <p14:creationId xmlns:p14="http://schemas.microsoft.com/office/powerpoint/2010/main" val="94174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/>
      <p:bldP spid="34" grpId="0"/>
      <p:bldP spid="36" grpId="0"/>
      <p:bldP spid="38" grpId="0"/>
      <p:bldP spid="40" grpId="0"/>
      <p:bldP spid="42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32D7-C699-F8BA-6AD0-CC12428EB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Strategy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EF6405-B4FC-E71D-371B-24EA74E7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690688"/>
            <a:ext cx="8667750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4CF5C4-9DA9-E358-A25C-07B6A8FE9078}"/>
              </a:ext>
            </a:extLst>
          </p:cNvPr>
          <p:cNvSpPr txBox="1"/>
          <p:nvPr/>
        </p:nvSpPr>
        <p:spPr>
          <a:xfrm>
            <a:off x="2242787" y="2017698"/>
            <a:ext cx="198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Flexibility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1A77D-D8D9-25D9-692B-588452F1854D}"/>
              </a:ext>
            </a:extLst>
          </p:cNvPr>
          <p:cNvSpPr txBox="1"/>
          <p:nvPr/>
        </p:nvSpPr>
        <p:spPr>
          <a:xfrm>
            <a:off x="427697" y="5167312"/>
            <a:ext cx="3096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Rapid Delivery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FB4D28-254E-815D-6AFB-F43B55A6E1E6}"/>
              </a:ext>
            </a:extLst>
          </p:cNvPr>
          <p:cNvSpPr txBox="1"/>
          <p:nvPr/>
        </p:nvSpPr>
        <p:spPr>
          <a:xfrm>
            <a:off x="157852" y="3432811"/>
            <a:ext cx="36766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Regular Communication with Stakeholders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B21E71-4A7A-E0BA-EBF8-EFA4F9FBA1DC}"/>
              </a:ext>
            </a:extLst>
          </p:cNvPr>
          <p:cNvSpPr txBox="1"/>
          <p:nvPr/>
        </p:nvSpPr>
        <p:spPr>
          <a:xfrm>
            <a:off x="8826073" y="2477642"/>
            <a:ext cx="19821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Adapting to changes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65C85C-C7DD-282C-AB19-1748EEC434CD}"/>
              </a:ext>
            </a:extLst>
          </p:cNvPr>
          <p:cNvSpPr txBox="1"/>
          <p:nvPr/>
        </p:nvSpPr>
        <p:spPr>
          <a:xfrm>
            <a:off x="9102531" y="4382481"/>
            <a:ext cx="2254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Incorporate Feedback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9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AC805-CAC6-8A74-C6BB-C4E56EFA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Budget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487C32-C70C-0A56-935C-8A89BED58C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880304"/>
              </p:ext>
            </p:extLst>
          </p:nvPr>
        </p:nvGraphicFramePr>
        <p:xfrm>
          <a:off x="983163" y="2781043"/>
          <a:ext cx="4283784" cy="2210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29673">
                  <a:extLst>
                    <a:ext uri="{9D8B030D-6E8A-4147-A177-3AD203B41FA5}">
                      <a16:colId xmlns:a16="http://schemas.microsoft.com/office/drawing/2014/main" val="735728027"/>
                    </a:ext>
                  </a:extLst>
                </a:gridCol>
                <a:gridCol w="1054111">
                  <a:extLst>
                    <a:ext uri="{9D8B030D-6E8A-4147-A177-3AD203B41FA5}">
                      <a16:colId xmlns:a16="http://schemas.microsoft.com/office/drawing/2014/main" val="674374539"/>
                    </a:ext>
                  </a:extLst>
                </a:gridCol>
              </a:tblGrid>
              <a:tr h="714503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vert="vert270" anchor="ctr"/>
                </a:tc>
                <a:extLst>
                  <a:ext uri="{0D108BD9-81ED-4DB2-BD59-A6C34878D82A}">
                    <a16:rowId xmlns:a16="http://schemas.microsoft.com/office/drawing/2014/main" val="1858608332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</a:rPr>
                        <a:t>Project Management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10,000 JOD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1735289350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</a:rPr>
                        <a:t>Staff Training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500 JOD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1704103240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</a:rPr>
                        <a:t>Software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8,500 JOD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2399449313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</a:rPr>
                        <a:t>Hardware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3,000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r>
                        <a:rPr lang="en-US" sz="1600" dirty="0">
                          <a:effectLst/>
                        </a:rPr>
                        <a:t>JOD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44159197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600" dirty="0">
                          <a:effectLst/>
                        </a:rPr>
                        <a:t>Reserves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3,000 JOD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3905128580"/>
                  </a:ext>
                </a:extLst>
              </a:tr>
              <a:tr h="242456">
                <a:tc>
                  <a:txBody>
                    <a:bodyPr/>
                    <a:lstStyle/>
                    <a:p>
                      <a:pPr marL="4572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Project Cost Estimate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25,000 JOD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3548" marR="43548" marT="0" marB="0" anchor="ctr"/>
                </a:tc>
                <a:extLst>
                  <a:ext uri="{0D108BD9-81ED-4DB2-BD59-A6C34878D82A}">
                    <a16:rowId xmlns:a16="http://schemas.microsoft.com/office/drawing/2014/main" val="25459431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1EC259-9B9F-F7AD-3D24-1E6C64F5F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706505"/>
              </p:ext>
            </p:extLst>
          </p:nvPr>
        </p:nvGraphicFramePr>
        <p:xfrm>
          <a:off x="7081025" y="2238315"/>
          <a:ext cx="3817699" cy="340728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6582">
                  <a:extLst>
                    <a:ext uri="{9D8B030D-6E8A-4147-A177-3AD203B41FA5}">
                      <a16:colId xmlns:a16="http://schemas.microsoft.com/office/drawing/2014/main" val="3313864602"/>
                    </a:ext>
                  </a:extLst>
                </a:gridCol>
                <a:gridCol w="1091117">
                  <a:extLst>
                    <a:ext uri="{9D8B030D-6E8A-4147-A177-3AD203B41FA5}">
                      <a16:colId xmlns:a16="http://schemas.microsoft.com/office/drawing/2014/main" val="1826796467"/>
                    </a:ext>
                  </a:extLst>
                </a:gridCol>
              </a:tblGrid>
              <a:tr h="1125220"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Items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Per Year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vert="vert270" anchor="ctr"/>
                </a:tc>
                <a:extLst>
                  <a:ext uri="{0D108BD9-81ED-4DB2-BD59-A6C34878D82A}">
                    <a16:rowId xmlns:a16="http://schemas.microsoft.com/office/drawing/2014/main" val="98133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Minimizing the number of servers bought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24,000 JOD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0218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Energy saved from minimizing the number of servers (computing power)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12,000 JOD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83522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Energy saved from the cooling of the datacenter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6,000 JOD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656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Total Project Revenue Estimate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6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42,000 JOD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7520892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C955EFD-EA1E-74B6-2119-98EB5158A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301" y="2276063"/>
            <a:ext cx="1057507" cy="5049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Costs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F3145F7-4589-2433-BAA2-2F0B8E9E80AF}"/>
              </a:ext>
            </a:extLst>
          </p:cNvPr>
          <p:cNvSpPr txBox="1">
            <a:spLocks/>
          </p:cNvSpPr>
          <p:nvPr/>
        </p:nvSpPr>
        <p:spPr>
          <a:xfrm>
            <a:off x="8360759" y="1733335"/>
            <a:ext cx="1541524" cy="504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Revenues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E5A80B0-DA8B-E83F-483D-776D3CEEC54A}"/>
              </a:ext>
            </a:extLst>
          </p:cNvPr>
          <p:cNvSpPr txBox="1">
            <a:spLocks/>
          </p:cNvSpPr>
          <p:nvPr/>
        </p:nvSpPr>
        <p:spPr>
          <a:xfrm>
            <a:off x="4253115" y="5140620"/>
            <a:ext cx="2027663" cy="50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+ 7,000 Annually</a:t>
            </a:r>
          </a:p>
        </p:txBody>
      </p:sp>
    </p:spTree>
    <p:extLst>
      <p:ext uri="{BB962C8B-B14F-4D97-AF65-F5344CB8AC3E}">
        <p14:creationId xmlns:p14="http://schemas.microsoft.com/office/powerpoint/2010/main" val="3435745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A6525-8461-93C7-5468-281D3D592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4600" dirty="0"/>
              <a:t>Project Requirements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E0F1D-CF0C-9489-26EC-2F42CA240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583998" cy="5431536"/>
          </a:xfrm>
        </p:spPr>
        <p:txBody>
          <a:bodyPr anchor="ctr">
            <a:normAutofit/>
          </a:bodyPr>
          <a:lstStyle/>
          <a:p>
            <a:r>
              <a:rPr lang="en-US" sz="2100" dirty="0">
                <a:latin typeface="+mj-lt"/>
              </a:rPr>
              <a:t>Ability to scan and categorize all corporate data to find, move, or delete Dark and ROT data.</a:t>
            </a:r>
          </a:p>
          <a:p>
            <a:r>
              <a:rPr lang="en-US" sz="2100" dirty="0">
                <a:latin typeface="+mj-lt"/>
              </a:rPr>
              <a:t>Enabling the creation of data retention policies that specify the duration for which each piece of data will be needed.</a:t>
            </a:r>
          </a:p>
          <a:p>
            <a:r>
              <a:rPr lang="en-US" sz="2100" dirty="0">
                <a:latin typeface="+mj-lt"/>
              </a:rPr>
              <a:t>Enabling the refurbishment and repair of servers utilizing contemporary cutting-edge technologies and the recycling of e-waste produced during the refurbishment process. </a:t>
            </a:r>
          </a:p>
          <a:p>
            <a:r>
              <a:rPr lang="en-US" sz="2100" dirty="0">
                <a:latin typeface="+mj-lt"/>
              </a:rPr>
              <a:t>Training the entire staff on how to use the new data retention guidelines and new system.</a:t>
            </a:r>
          </a:p>
          <a:p>
            <a:r>
              <a:rPr lang="en-US" sz="2100" dirty="0">
                <a:latin typeface="+mj-lt"/>
              </a:rPr>
              <a:t>Erases the data on its own when the data retention period has passed.</a:t>
            </a:r>
          </a:p>
        </p:txBody>
      </p:sp>
    </p:spTree>
    <p:extLst>
      <p:ext uri="{BB962C8B-B14F-4D97-AF65-F5344CB8AC3E}">
        <p14:creationId xmlns:p14="http://schemas.microsoft.com/office/powerpoint/2010/main" val="9789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8A703-D0C4-02F0-DC4B-243C923E4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Project Proposal Timeline</a:t>
            </a:r>
          </a:p>
        </p:txBody>
      </p:sp>
      <p:sp>
        <p:nvSpPr>
          <p:cNvPr id="5" name="Straight Connector 4">
            <a:extLst>
              <a:ext uri="{FF2B5EF4-FFF2-40B4-BE49-F238E27FC236}">
                <a16:creationId xmlns:a16="http://schemas.microsoft.com/office/drawing/2014/main" id="{1F9A5A31-6BF0-5F8C-8839-726244C90F6C}"/>
              </a:ext>
            </a:extLst>
          </p:cNvPr>
          <p:cNvSpPr/>
          <p:nvPr/>
        </p:nvSpPr>
        <p:spPr>
          <a:xfrm>
            <a:off x="5207640" y="644141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4EC1822-3484-1CF9-EB01-DD08FEE61430}"/>
              </a:ext>
            </a:extLst>
          </p:cNvPr>
          <p:cNvSpPr/>
          <p:nvPr/>
        </p:nvSpPr>
        <p:spPr>
          <a:xfrm>
            <a:off x="5207640" y="644141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Start of Project</a:t>
            </a:r>
            <a:br>
              <a:rPr lang="en-US" sz="1400" kern="1200" dirty="0"/>
            </a:br>
            <a:br>
              <a:rPr lang="en-US" sz="1400" kern="1200" dirty="0"/>
            </a:br>
            <a:r>
              <a:rPr lang="en-US" sz="1400" b="1" kern="1200" dirty="0"/>
              <a:t>March 1</a:t>
            </a:r>
            <a:r>
              <a:rPr lang="en-US" sz="1400" b="1" kern="1200" baseline="30000" dirty="0"/>
              <a:t>st</a:t>
            </a:r>
            <a:r>
              <a:rPr lang="en-US" sz="1400" b="1" kern="1200" dirty="0"/>
              <a:t> 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ADF27DC1-212C-AF01-6222-F14E940FF40D}"/>
              </a:ext>
            </a:extLst>
          </p:cNvPr>
          <p:cNvSpPr/>
          <p:nvPr/>
        </p:nvSpPr>
        <p:spPr>
          <a:xfrm>
            <a:off x="5207640" y="1434053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CE9DE5-E918-80CE-AC82-F1B4B6AC3189}"/>
              </a:ext>
            </a:extLst>
          </p:cNvPr>
          <p:cNvSpPr/>
          <p:nvPr/>
        </p:nvSpPr>
        <p:spPr>
          <a:xfrm>
            <a:off x="5207640" y="1434053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Proposal Approval</a:t>
            </a:r>
            <a:br>
              <a:rPr lang="en-US" sz="1400" kern="1200"/>
            </a:br>
            <a:br>
              <a:rPr lang="en-US" sz="1400" kern="1200"/>
            </a:br>
            <a:r>
              <a:rPr lang="en-US" sz="1400" b="1" kern="1200"/>
              <a:t>March 22</a:t>
            </a:r>
            <a:r>
              <a:rPr lang="en-US" sz="1400" b="1" kern="1200" baseline="30000"/>
              <a:t>nd</a:t>
            </a:r>
            <a:endParaRPr lang="en-US" sz="1400" b="1" kern="1200"/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D3990B84-A0AC-9222-6AE6-C0E8B78F7F55}"/>
              </a:ext>
            </a:extLst>
          </p:cNvPr>
          <p:cNvSpPr/>
          <p:nvPr/>
        </p:nvSpPr>
        <p:spPr>
          <a:xfrm>
            <a:off x="5207640" y="2223965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1A95732-6BDA-93D5-DF6F-21075F7CE00E}"/>
              </a:ext>
            </a:extLst>
          </p:cNvPr>
          <p:cNvSpPr/>
          <p:nvPr/>
        </p:nvSpPr>
        <p:spPr>
          <a:xfrm>
            <a:off x="5207640" y="2223965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End of Planning, Start of Execution</a:t>
            </a:r>
            <a:br>
              <a:rPr lang="en-US" sz="1400" kern="1200"/>
            </a:br>
            <a:br>
              <a:rPr lang="en-US" sz="1400" kern="1200"/>
            </a:br>
            <a:r>
              <a:rPr lang="en-US" sz="1400" b="1" kern="1200"/>
              <a:t>April 3</a:t>
            </a:r>
            <a:r>
              <a:rPr lang="en-US" sz="1400" b="1" kern="1200" baseline="30000"/>
              <a:t>rd</a:t>
            </a:r>
            <a:endParaRPr lang="en-US" sz="1400" b="1" kern="1200"/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F564BA87-EE51-CE21-5AFC-A7A074E94C68}"/>
              </a:ext>
            </a:extLst>
          </p:cNvPr>
          <p:cNvSpPr/>
          <p:nvPr/>
        </p:nvSpPr>
        <p:spPr>
          <a:xfrm>
            <a:off x="5207640" y="3013877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8F59156-A8DD-70E2-3D30-F6EA59875BD5}"/>
              </a:ext>
            </a:extLst>
          </p:cNvPr>
          <p:cNvSpPr/>
          <p:nvPr/>
        </p:nvSpPr>
        <p:spPr>
          <a:xfrm>
            <a:off x="5207640" y="3013877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90% of all staff trained</a:t>
            </a:r>
            <a:br>
              <a:rPr lang="en-US" sz="1400" kern="1200"/>
            </a:br>
            <a:br>
              <a:rPr lang="en-US" sz="1400" kern="1200"/>
            </a:br>
            <a:r>
              <a:rPr lang="en-US" sz="1400" b="1" kern="1200"/>
              <a:t>April 10</a:t>
            </a:r>
            <a:r>
              <a:rPr lang="en-US" sz="1400" b="1" kern="1200" baseline="30000"/>
              <a:t>th</a:t>
            </a:r>
            <a:endParaRPr lang="en-US" sz="1400" b="1" kern="1200"/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38885D9A-2704-8796-9199-B890E72A302B}"/>
              </a:ext>
            </a:extLst>
          </p:cNvPr>
          <p:cNvSpPr/>
          <p:nvPr/>
        </p:nvSpPr>
        <p:spPr>
          <a:xfrm>
            <a:off x="5207640" y="3803789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6ECA4AF-E009-F046-5461-51B910F63425}"/>
              </a:ext>
            </a:extLst>
          </p:cNvPr>
          <p:cNvSpPr/>
          <p:nvPr/>
        </p:nvSpPr>
        <p:spPr>
          <a:xfrm>
            <a:off x="5207640" y="3803789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Classification of 95% of ROT and Dark data</a:t>
            </a:r>
            <a:br>
              <a:rPr lang="en-US" sz="1400" kern="1200"/>
            </a:br>
            <a:br>
              <a:rPr lang="en-US" sz="1400" kern="1200"/>
            </a:br>
            <a:r>
              <a:rPr lang="en-US" sz="1400" b="1" kern="1200"/>
              <a:t>June 5</a:t>
            </a:r>
            <a:r>
              <a:rPr lang="en-US" sz="1400" b="1" kern="1200" baseline="30000"/>
              <a:t>th</a:t>
            </a:r>
            <a:endParaRPr lang="en-US" sz="1400" b="1" kern="1200"/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92AF1A2B-B9BA-A386-B9BC-AFFF437A2857}"/>
              </a:ext>
            </a:extLst>
          </p:cNvPr>
          <p:cNvSpPr/>
          <p:nvPr/>
        </p:nvSpPr>
        <p:spPr>
          <a:xfrm>
            <a:off x="5207640" y="4593701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063D38C-BF57-DA02-CC19-5FC270709E7F}"/>
              </a:ext>
            </a:extLst>
          </p:cNvPr>
          <p:cNvSpPr/>
          <p:nvPr/>
        </p:nvSpPr>
        <p:spPr>
          <a:xfrm>
            <a:off x="5207640" y="4593701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Recycling 90% of e-waste &amp; implement retention guidelines</a:t>
            </a:r>
            <a:br>
              <a:rPr lang="en-US" sz="1400" kern="1200" dirty="0"/>
            </a:br>
            <a:br>
              <a:rPr lang="en-US" sz="1400" kern="1200" dirty="0"/>
            </a:br>
            <a:r>
              <a:rPr lang="en-US" sz="1400" b="1" kern="1200" dirty="0"/>
              <a:t>July 31</a:t>
            </a:r>
            <a:r>
              <a:rPr lang="en-US" sz="1400" b="1" kern="1200" baseline="30000" dirty="0"/>
              <a:t>st</a:t>
            </a:r>
            <a:endParaRPr lang="en-US" sz="1400" b="1" kern="1200" dirty="0"/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199A6A50-1F64-904D-2BF5-D6418E80DD5B}"/>
              </a:ext>
            </a:extLst>
          </p:cNvPr>
          <p:cNvSpPr/>
          <p:nvPr/>
        </p:nvSpPr>
        <p:spPr>
          <a:xfrm>
            <a:off x="5207640" y="5383613"/>
            <a:ext cx="6291714" cy="0"/>
          </a:xfrm>
          <a:prstGeom prst="line">
            <a:avLst/>
          </a:prstGeom>
        </p:spPr>
        <p:style>
          <a:lnRef idx="2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8C1D280-3340-97B3-2E88-79D2D836F03E}"/>
              </a:ext>
            </a:extLst>
          </p:cNvPr>
          <p:cNvSpPr/>
          <p:nvPr/>
        </p:nvSpPr>
        <p:spPr>
          <a:xfrm>
            <a:off x="5207640" y="5383613"/>
            <a:ext cx="6291714" cy="789912"/>
          </a:xfrm>
          <a:custGeom>
            <a:avLst/>
            <a:gdLst>
              <a:gd name="connsiteX0" fmla="*/ 0 w 6291714"/>
              <a:gd name="connsiteY0" fmla="*/ 0 h 789912"/>
              <a:gd name="connsiteX1" fmla="*/ 6291714 w 6291714"/>
              <a:gd name="connsiteY1" fmla="*/ 0 h 789912"/>
              <a:gd name="connsiteX2" fmla="*/ 6291714 w 6291714"/>
              <a:gd name="connsiteY2" fmla="*/ 789912 h 789912"/>
              <a:gd name="connsiteX3" fmla="*/ 0 w 6291714"/>
              <a:gd name="connsiteY3" fmla="*/ 789912 h 789912"/>
              <a:gd name="connsiteX4" fmla="*/ 0 w 6291714"/>
              <a:gd name="connsiteY4" fmla="*/ 0 h 78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1714" h="789912">
                <a:moveTo>
                  <a:pt x="0" y="0"/>
                </a:moveTo>
                <a:lnTo>
                  <a:pt x="6291714" y="0"/>
                </a:lnTo>
                <a:lnTo>
                  <a:pt x="6291714" y="789912"/>
                </a:lnTo>
                <a:lnTo>
                  <a:pt x="0" y="78991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/>
              <a:t>End of Project</a:t>
            </a:r>
          </a:p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br>
              <a:rPr lang="en-US" sz="1400" kern="1200"/>
            </a:br>
            <a:r>
              <a:rPr lang="en-US" sz="1400" b="1" kern="1200"/>
              <a:t>August 31</a:t>
            </a:r>
            <a:r>
              <a:rPr lang="en-US" sz="1400" b="1" kern="1200" baseline="30000"/>
              <a:t>st</a:t>
            </a:r>
            <a:endParaRPr lang="en-US" sz="1400" b="1" kern="1200"/>
          </a:p>
        </p:txBody>
      </p:sp>
    </p:spTree>
    <p:extLst>
      <p:ext uri="{BB962C8B-B14F-4D97-AF65-F5344CB8AC3E}">
        <p14:creationId xmlns:p14="http://schemas.microsoft.com/office/powerpoint/2010/main" val="253319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EADC-934C-0018-D27D-D0EF9783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7" name="Rectangle 6" descr="Business Growth">
            <a:extLst>
              <a:ext uri="{FF2B5EF4-FFF2-40B4-BE49-F238E27FC236}">
                <a16:creationId xmlns:a16="http://schemas.microsoft.com/office/drawing/2014/main" id="{334345C5-B3A6-983A-E9DF-5CB54097BE6E}"/>
              </a:ext>
            </a:extLst>
          </p:cNvPr>
          <p:cNvSpPr/>
          <p:nvPr/>
        </p:nvSpPr>
        <p:spPr>
          <a:xfrm>
            <a:off x="1461000" y="2501122"/>
            <a:ext cx="810000" cy="810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5DAD9DF-0D1D-E952-6937-8A043FAF5FA6}"/>
              </a:ext>
            </a:extLst>
          </p:cNvPr>
          <p:cNvSpPr/>
          <p:nvPr/>
        </p:nvSpPr>
        <p:spPr>
          <a:xfrm>
            <a:off x="966000" y="3761582"/>
            <a:ext cx="1800000" cy="1739882"/>
          </a:xfrm>
          <a:custGeom>
            <a:avLst/>
            <a:gdLst>
              <a:gd name="connsiteX0" fmla="*/ 0 w 1800000"/>
              <a:gd name="connsiteY0" fmla="*/ 0 h 1739882"/>
              <a:gd name="connsiteX1" fmla="*/ 1800000 w 1800000"/>
              <a:gd name="connsiteY1" fmla="*/ 0 h 1739882"/>
              <a:gd name="connsiteX2" fmla="*/ 1800000 w 1800000"/>
              <a:gd name="connsiteY2" fmla="*/ 1739882 h 1739882"/>
              <a:gd name="connsiteX3" fmla="*/ 0 w 1800000"/>
              <a:gd name="connsiteY3" fmla="*/ 1739882 h 1739882"/>
              <a:gd name="connsiteX4" fmla="*/ 0 w 1800000"/>
              <a:gd name="connsiteY4" fmla="*/ 0 h 173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739882">
                <a:moveTo>
                  <a:pt x="0" y="0"/>
                </a:moveTo>
                <a:lnTo>
                  <a:pt x="1800000" y="0"/>
                </a:lnTo>
                <a:lnTo>
                  <a:pt x="1800000" y="1739882"/>
                </a:lnTo>
                <a:lnTo>
                  <a:pt x="0" y="1739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Aim:</a:t>
            </a:r>
            <a:br>
              <a:rPr lang="en-US" sz="1600" kern="1200"/>
            </a:br>
            <a:r>
              <a:rPr lang="en-US" sz="1600" kern="1200"/>
              <a:t>Reduce the negative environmental impact of digital transformation</a:t>
            </a:r>
            <a:endParaRPr lang="en-US" sz="1600" kern="1200" dirty="0"/>
          </a:p>
        </p:txBody>
      </p:sp>
      <p:sp>
        <p:nvSpPr>
          <p:cNvPr id="10" name="Rectangle 9" descr="Processor">
            <a:extLst>
              <a:ext uri="{FF2B5EF4-FFF2-40B4-BE49-F238E27FC236}">
                <a16:creationId xmlns:a16="http://schemas.microsoft.com/office/drawing/2014/main" id="{D09D988A-E0DB-9C56-5EED-6BC957FC9773}"/>
              </a:ext>
            </a:extLst>
          </p:cNvPr>
          <p:cNvSpPr/>
          <p:nvPr/>
        </p:nvSpPr>
        <p:spPr>
          <a:xfrm>
            <a:off x="3576000" y="2501122"/>
            <a:ext cx="810000" cy="81000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F0EF19-06EA-1560-0C49-C0053D97DC3A}"/>
              </a:ext>
            </a:extLst>
          </p:cNvPr>
          <p:cNvSpPr/>
          <p:nvPr/>
        </p:nvSpPr>
        <p:spPr>
          <a:xfrm>
            <a:off x="3081000" y="3761582"/>
            <a:ext cx="1800000" cy="1739882"/>
          </a:xfrm>
          <a:custGeom>
            <a:avLst/>
            <a:gdLst>
              <a:gd name="connsiteX0" fmla="*/ 0 w 1800000"/>
              <a:gd name="connsiteY0" fmla="*/ 0 h 1739882"/>
              <a:gd name="connsiteX1" fmla="*/ 1800000 w 1800000"/>
              <a:gd name="connsiteY1" fmla="*/ 0 h 1739882"/>
              <a:gd name="connsiteX2" fmla="*/ 1800000 w 1800000"/>
              <a:gd name="connsiteY2" fmla="*/ 1739882 h 1739882"/>
              <a:gd name="connsiteX3" fmla="*/ 0 w 1800000"/>
              <a:gd name="connsiteY3" fmla="*/ 1739882 h 1739882"/>
              <a:gd name="connsiteX4" fmla="*/ 0 w 1800000"/>
              <a:gd name="connsiteY4" fmla="*/ 0 h 173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739882">
                <a:moveTo>
                  <a:pt x="0" y="0"/>
                </a:moveTo>
                <a:lnTo>
                  <a:pt x="1800000" y="0"/>
                </a:lnTo>
                <a:lnTo>
                  <a:pt x="1800000" y="1739882"/>
                </a:lnTo>
                <a:lnTo>
                  <a:pt x="0" y="1739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Solution:</a:t>
            </a:r>
            <a:br>
              <a:rPr lang="en-US" sz="1600" kern="1200"/>
            </a:br>
            <a:r>
              <a:rPr lang="en-US" sz="1600" kern="1200"/>
              <a:t>Reducing the amount of Dark and ROT data stored in data centers</a:t>
            </a:r>
            <a:endParaRPr lang="en-US" sz="1600" kern="1200" dirty="0"/>
          </a:p>
        </p:txBody>
      </p:sp>
      <p:sp>
        <p:nvSpPr>
          <p:cNvPr id="14" name="Rectangle 13" descr="Presentation with Checklist">
            <a:extLst>
              <a:ext uri="{FF2B5EF4-FFF2-40B4-BE49-F238E27FC236}">
                <a16:creationId xmlns:a16="http://schemas.microsoft.com/office/drawing/2014/main" id="{59FA4FED-DBAF-13BE-08D6-511692AA84CA}"/>
              </a:ext>
            </a:extLst>
          </p:cNvPr>
          <p:cNvSpPr/>
          <p:nvPr/>
        </p:nvSpPr>
        <p:spPr>
          <a:xfrm>
            <a:off x="5691000" y="2501122"/>
            <a:ext cx="810000" cy="81000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70443-139F-1498-1698-64A2709ECB96}"/>
              </a:ext>
            </a:extLst>
          </p:cNvPr>
          <p:cNvSpPr/>
          <p:nvPr/>
        </p:nvSpPr>
        <p:spPr>
          <a:xfrm>
            <a:off x="5196000" y="3761582"/>
            <a:ext cx="1800000" cy="1739882"/>
          </a:xfrm>
          <a:custGeom>
            <a:avLst/>
            <a:gdLst>
              <a:gd name="connsiteX0" fmla="*/ 0 w 1800000"/>
              <a:gd name="connsiteY0" fmla="*/ 0 h 1739882"/>
              <a:gd name="connsiteX1" fmla="*/ 1800000 w 1800000"/>
              <a:gd name="connsiteY1" fmla="*/ 0 h 1739882"/>
              <a:gd name="connsiteX2" fmla="*/ 1800000 w 1800000"/>
              <a:gd name="connsiteY2" fmla="*/ 1739882 h 1739882"/>
              <a:gd name="connsiteX3" fmla="*/ 0 w 1800000"/>
              <a:gd name="connsiteY3" fmla="*/ 1739882 h 1739882"/>
              <a:gd name="connsiteX4" fmla="*/ 0 w 1800000"/>
              <a:gd name="connsiteY4" fmla="*/ 0 h 173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739882">
                <a:moveTo>
                  <a:pt x="0" y="0"/>
                </a:moveTo>
                <a:lnTo>
                  <a:pt x="1800000" y="0"/>
                </a:lnTo>
                <a:lnTo>
                  <a:pt x="1800000" y="1739882"/>
                </a:lnTo>
                <a:lnTo>
                  <a:pt x="0" y="1739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Methodology:</a:t>
            </a:r>
            <a:br>
              <a:rPr lang="en-US" sz="1600" kern="1200" dirty="0"/>
            </a:br>
            <a:r>
              <a:rPr lang="en-US" sz="1600" kern="1200" dirty="0"/>
              <a:t>By using the Agile methodology, we will be able to respond quickly to changes and incorporate feedback</a:t>
            </a:r>
          </a:p>
        </p:txBody>
      </p:sp>
      <p:sp>
        <p:nvSpPr>
          <p:cNvPr id="18" name="Rectangle 17" descr="Hierarchy">
            <a:extLst>
              <a:ext uri="{FF2B5EF4-FFF2-40B4-BE49-F238E27FC236}">
                <a16:creationId xmlns:a16="http://schemas.microsoft.com/office/drawing/2014/main" id="{E0803314-BFD8-3A9A-73F8-3EBF40EAB781}"/>
              </a:ext>
            </a:extLst>
          </p:cNvPr>
          <p:cNvSpPr/>
          <p:nvPr/>
        </p:nvSpPr>
        <p:spPr>
          <a:xfrm>
            <a:off x="7806000" y="2501122"/>
            <a:ext cx="810000" cy="81000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9F5A3C3-DE6B-BE13-51EE-B5FF6CEC6039}"/>
              </a:ext>
            </a:extLst>
          </p:cNvPr>
          <p:cNvSpPr/>
          <p:nvPr/>
        </p:nvSpPr>
        <p:spPr>
          <a:xfrm>
            <a:off x="7311000" y="3761582"/>
            <a:ext cx="1800000" cy="1739882"/>
          </a:xfrm>
          <a:custGeom>
            <a:avLst/>
            <a:gdLst>
              <a:gd name="connsiteX0" fmla="*/ 0 w 1800000"/>
              <a:gd name="connsiteY0" fmla="*/ 0 h 1739882"/>
              <a:gd name="connsiteX1" fmla="*/ 1800000 w 1800000"/>
              <a:gd name="connsiteY1" fmla="*/ 0 h 1739882"/>
              <a:gd name="connsiteX2" fmla="*/ 1800000 w 1800000"/>
              <a:gd name="connsiteY2" fmla="*/ 1739882 h 1739882"/>
              <a:gd name="connsiteX3" fmla="*/ 0 w 1800000"/>
              <a:gd name="connsiteY3" fmla="*/ 1739882 h 1739882"/>
              <a:gd name="connsiteX4" fmla="*/ 0 w 1800000"/>
              <a:gd name="connsiteY4" fmla="*/ 0 h 173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739882">
                <a:moveTo>
                  <a:pt x="0" y="0"/>
                </a:moveTo>
                <a:lnTo>
                  <a:pt x="1800000" y="0"/>
                </a:lnTo>
                <a:lnTo>
                  <a:pt x="1800000" y="1739882"/>
                </a:lnTo>
                <a:lnTo>
                  <a:pt x="0" y="1739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 dirty="0"/>
              <a:t>Information:</a:t>
            </a:r>
            <a:br>
              <a:rPr lang="en-US" sz="1600" kern="1200"/>
            </a:br>
            <a:r>
              <a:rPr lang="en-US" sz="1600" kern="1200"/>
              <a:t>Goals</a:t>
            </a:r>
            <a:r>
              <a:rPr lang="en-US" sz="1600" kern="1200" dirty="0"/>
              <a:t>, benefits, deliverables, success criteria, project management strategy, budget, and requirements</a:t>
            </a:r>
          </a:p>
        </p:txBody>
      </p:sp>
      <p:sp>
        <p:nvSpPr>
          <p:cNvPr id="21" name="Rectangle 20" descr="Light Bulb and Gear">
            <a:extLst>
              <a:ext uri="{FF2B5EF4-FFF2-40B4-BE49-F238E27FC236}">
                <a16:creationId xmlns:a16="http://schemas.microsoft.com/office/drawing/2014/main" id="{890AFC4E-1B75-4C75-8C83-E4CE0E8ADD91}"/>
              </a:ext>
            </a:extLst>
          </p:cNvPr>
          <p:cNvSpPr/>
          <p:nvPr/>
        </p:nvSpPr>
        <p:spPr>
          <a:xfrm>
            <a:off x="9921000" y="2501122"/>
            <a:ext cx="810000" cy="81000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45D5394-B78C-23AC-6F0C-4A3F6B9B585D}"/>
              </a:ext>
            </a:extLst>
          </p:cNvPr>
          <p:cNvSpPr/>
          <p:nvPr/>
        </p:nvSpPr>
        <p:spPr>
          <a:xfrm>
            <a:off x="9426000" y="3761582"/>
            <a:ext cx="1800000" cy="1739882"/>
          </a:xfrm>
          <a:custGeom>
            <a:avLst/>
            <a:gdLst>
              <a:gd name="connsiteX0" fmla="*/ 0 w 1800000"/>
              <a:gd name="connsiteY0" fmla="*/ 0 h 1739882"/>
              <a:gd name="connsiteX1" fmla="*/ 1800000 w 1800000"/>
              <a:gd name="connsiteY1" fmla="*/ 0 h 1739882"/>
              <a:gd name="connsiteX2" fmla="*/ 1800000 w 1800000"/>
              <a:gd name="connsiteY2" fmla="*/ 1739882 h 1739882"/>
              <a:gd name="connsiteX3" fmla="*/ 0 w 1800000"/>
              <a:gd name="connsiteY3" fmla="*/ 1739882 h 1739882"/>
              <a:gd name="connsiteX4" fmla="*/ 0 w 1800000"/>
              <a:gd name="connsiteY4" fmla="*/ 0 h 173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1739882">
                <a:moveTo>
                  <a:pt x="0" y="0"/>
                </a:moveTo>
                <a:lnTo>
                  <a:pt x="1800000" y="0"/>
                </a:lnTo>
                <a:lnTo>
                  <a:pt x="1800000" y="1739882"/>
                </a:lnTo>
                <a:lnTo>
                  <a:pt x="0" y="173988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600" b="1" kern="1200"/>
              <a:t>Result:</a:t>
            </a:r>
            <a:br>
              <a:rPr lang="en-US" sz="1600" kern="1200"/>
            </a:br>
            <a:r>
              <a:rPr lang="en-US" sz="1600" kern="1200"/>
              <a:t>Increased financial, technical, organizational, environmental value to the organization</a:t>
            </a:r>
            <a:endParaRPr lang="en-US" sz="1600" kern="1200" dirty="0"/>
          </a:p>
        </p:txBody>
      </p:sp>
    </p:spTree>
    <p:extLst>
      <p:ext uri="{BB962C8B-B14F-4D97-AF65-F5344CB8AC3E}">
        <p14:creationId xmlns:p14="http://schemas.microsoft.com/office/powerpoint/2010/main" val="303811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20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1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4A1220-F238-40DF-F72E-3E90E2626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390" y="1743167"/>
            <a:ext cx="5915934" cy="3639289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10500" b="1" dirty="0">
                <a:solidFill>
                  <a:srgbClr val="0070C0"/>
                </a:solidFill>
                <a:latin typeface="Monotype Corsiva" panose="03010101010201010101" pitchFamily="66" charset="0"/>
              </a:rPr>
              <a:t>Thank You</a:t>
            </a:r>
          </a:p>
        </p:txBody>
      </p:sp>
      <p:grpSp>
        <p:nvGrpSpPr>
          <p:cNvPr id="24" name="Group 15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25" name="Freeform: Shape 16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7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18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9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Graphic 8" descr="Handshake">
            <a:extLst>
              <a:ext uri="{FF2B5EF4-FFF2-40B4-BE49-F238E27FC236}">
                <a16:creationId xmlns:a16="http://schemas.microsoft.com/office/drawing/2014/main" id="{D1A2DB0C-FE5C-A899-1533-4EB140EBF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2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1ED6-67B3-E613-94F4-3C5AAB16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</a:t>
            </a:r>
          </a:p>
        </p:txBody>
      </p:sp>
      <p:sp>
        <p:nvSpPr>
          <p:cNvPr id="4" name="Straight Connector 3">
            <a:extLst>
              <a:ext uri="{FF2B5EF4-FFF2-40B4-BE49-F238E27FC236}">
                <a16:creationId xmlns:a16="http://schemas.microsoft.com/office/drawing/2014/main" id="{32A627B5-511A-9CBD-4991-4D99E93686F0}"/>
              </a:ext>
            </a:extLst>
          </p:cNvPr>
          <p:cNvSpPr/>
          <p:nvPr/>
        </p:nvSpPr>
        <p:spPr>
          <a:xfrm>
            <a:off x="838200" y="1826156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9B19960-5085-ECEF-1055-8E3FB5CBC97D}"/>
              </a:ext>
            </a:extLst>
          </p:cNvPr>
          <p:cNvSpPr/>
          <p:nvPr/>
        </p:nvSpPr>
        <p:spPr>
          <a:xfrm>
            <a:off x="838200" y="1826156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The Problem</a:t>
            </a: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9577B27C-7A5A-6F75-34F4-F3E56FAA3D9D}"/>
              </a:ext>
            </a:extLst>
          </p:cNvPr>
          <p:cNvSpPr/>
          <p:nvPr/>
        </p:nvSpPr>
        <p:spPr>
          <a:xfrm>
            <a:off x="838200" y="2309520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A6EB0D9-BF6D-242C-995D-09F380089C7F}"/>
              </a:ext>
            </a:extLst>
          </p:cNvPr>
          <p:cNvSpPr/>
          <p:nvPr/>
        </p:nvSpPr>
        <p:spPr>
          <a:xfrm>
            <a:off x="838200" y="2309520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The Solution</a:t>
            </a:r>
          </a:p>
        </p:txBody>
      </p:sp>
      <p:sp>
        <p:nvSpPr>
          <p:cNvPr id="9" name="Straight Connector 8">
            <a:extLst>
              <a:ext uri="{FF2B5EF4-FFF2-40B4-BE49-F238E27FC236}">
                <a16:creationId xmlns:a16="http://schemas.microsoft.com/office/drawing/2014/main" id="{BF089719-5849-07BE-65EE-E498D4B2CA14}"/>
              </a:ext>
            </a:extLst>
          </p:cNvPr>
          <p:cNvSpPr/>
          <p:nvPr/>
        </p:nvSpPr>
        <p:spPr>
          <a:xfrm>
            <a:off x="838200" y="2792884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1204272-991F-306A-2B5A-6FFA97CD4C85}"/>
              </a:ext>
            </a:extLst>
          </p:cNvPr>
          <p:cNvSpPr/>
          <p:nvPr/>
        </p:nvSpPr>
        <p:spPr>
          <a:xfrm>
            <a:off x="838200" y="2792884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Goals and Benefits</a:t>
            </a:r>
          </a:p>
        </p:txBody>
      </p:sp>
      <p:sp>
        <p:nvSpPr>
          <p:cNvPr id="11" name="Straight Connector 10">
            <a:extLst>
              <a:ext uri="{FF2B5EF4-FFF2-40B4-BE49-F238E27FC236}">
                <a16:creationId xmlns:a16="http://schemas.microsoft.com/office/drawing/2014/main" id="{ADCF73E7-F96F-B36F-859D-B83E661BDFE5}"/>
              </a:ext>
            </a:extLst>
          </p:cNvPr>
          <p:cNvSpPr/>
          <p:nvPr/>
        </p:nvSpPr>
        <p:spPr>
          <a:xfrm>
            <a:off x="838200" y="3276248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18224A0-18D9-134A-8742-59C7E7DE0974}"/>
              </a:ext>
            </a:extLst>
          </p:cNvPr>
          <p:cNvSpPr/>
          <p:nvPr/>
        </p:nvSpPr>
        <p:spPr>
          <a:xfrm>
            <a:off x="838200" y="3276248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Deliverables and Success Criteria</a:t>
            </a:r>
          </a:p>
        </p:txBody>
      </p:sp>
      <p:sp>
        <p:nvSpPr>
          <p:cNvPr id="13" name="Straight Connector 12">
            <a:extLst>
              <a:ext uri="{FF2B5EF4-FFF2-40B4-BE49-F238E27FC236}">
                <a16:creationId xmlns:a16="http://schemas.microsoft.com/office/drawing/2014/main" id="{8FD8138A-1CAF-AC34-A334-A99B8DD4D780}"/>
              </a:ext>
            </a:extLst>
          </p:cNvPr>
          <p:cNvSpPr/>
          <p:nvPr/>
        </p:nvSpPr>
        <p:spPr>
          <a:xfrm>
            <a:off x="838200" y="3759612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4EE092-5E36-C7FD-8BF7-F6C79825BBDF}"/>
              </a:ext>
            </a:extLst>
          </p:cNvPr>
          <p:cNvSpPr/>
          <p:nvPr/>
        </p:nvSpPr>
        <p:spPr>
          <a:xfrm>
            <a:off x="838200" y="3759612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Project Management Strategy</a:t>
            </a:r>
          </a:p>
        </p:txBody>
      </p:sp>
      <p:sp>
        <p:nvSpPr>
          <p:cNvPr id="15" name="Straight Connector 14">
            <a:extLst>
              <a:ext uri="{FF2B5EF4-FFF2-40B4-BE49-F238E27FC236}">
                <a16:creationId xmlns:a16="http://schemas.microsoft.com/office/drawing/2014/main" id="{82C0E095-752C-BE09-0432-59813D71CF76}"/>
              </a:ext>
            </a:extLst>
          </p:cNvPr>
          <p:cNvSpPr/>
          <p:nvPr/>
        </p:nvSpPr>
        <p:spPr>
          <a:xfrm>
            <a:off x="838200" y="4242975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59A934E-D779-88D6-5310-37FED22F1271}"/>
              </a:ext>
            </a:extLst>
          </p:cNvPr>
          <p:cNvSpPr/>
          <p:nvPr/>
        </p:nvSpPr>
        <p:spPr>
          <a:xfrm>
            <a:off x="838200" y="4242975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Budget</a:t>
            </a:r>
          </a:p>
        </p:txBody>
      </p:sp>
      <p:sp>
        <p:nvSpPr>
          <p:cNvPr id="17" name="Straight Connector 16">
            <a:extLst>
              <a:ext uri="{FF2B5EF4-FFF2-40B4-BE49-F238E27FC236}">
                <a16:creationId xmlns:a16="http://schemas.microsoft.com/office/drawing/2014/main" id="{878BAF9E-50A8-3BFC-2D0D-DF54EF2FE8D2}"/>
              </a:ext>
            </a:extLst>
          </p:cNvPr>
          <p:cNvSpPr/>
          <p:nvPr/>
        </p:nvSpPr>
        <p:spPr>
          <a:xfrm>
            <a:off x="838200" y="4726339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84CD62-9489-EC9D-DBD9-8312B51ED4B5}"/>
              </a:ext>
            </a:extLst>
          </p:cNvPr>
          <p:cNvSpPr/>
          <p:nvPr/>
        </p:nvSpPr>
        <p:spPr>
          <a:xfrm>
            <a:off x="838200" y="4726339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Project Requirements</a:t>
            </a: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A43916C6-34D5-9CA1-4559-55B827B343CC}"/>
              </a:ext>
            </a:extLst>
          </p:cNvPr>
          <p:cNvSpPr/>
          <p:nvPr/>
        </p:nvSpPr>
        <p:spPr>
          <a:xfrm>
            <a:off x="838200" y="5209703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09E0053-B3E4-5687-9D84-2B5132EF5C32}"/>
              </a:ext>
            </a:extLst>
          </p:cNvPr>
          <p:cNvSpPr/>
          <p:nvPr/>
        </p:nvSpPr>
        <p:spPr>
          <a:xfrm>
            <a:off x="838200" y="5209703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Project Proposal Timeline</a:t>
            </a: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BAA45714-7E80-9426-8DA8-249EB1F18302}"/>
              </a:ext>
            </a:extLst>
          </p:cNvPr>
          <p:cNvSpPr/>
          <p:nvPr/>
        </p:nvSpPr>
        <p:spPr>
          <a:xfrm>
            <a:off x="838200" y="5693067"/>
            <a:ext cx="10515600" cy="0"/>
          </a:xfrm>
          <a:prstGeom prst="lin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24ADC4-AD6E-C3E1-761E-620F2AE21A9C}"/>
              </a:ext>
            </a:extLst>
          </p:cNvPr>
          <p:cNvSpPr/>
          <p:nvPr/>
        </p:nvSpPr>
        <p:spPr>
          <a:xfrm>
            <a:off x="838200" y="5693067"/>
            <a:ext cx="10515600" cy="483363"/>
          </a:xfrm>
          <a:custGeom>
            <a:avLst/>
            <a:gdLst>
              <a:gd name="connsiteX0" fmla="*/ 0 w 10515600"/>
              <a:gd name="connsiteY0" fmla="*/ 0 h 483363"/>
              <a:gd name="connsiteX1" fmla="*/ 10515600 w 10515600"/>
              <a:gd name="connsiteY1" fmla="*/ 0 h 483363"/>
              <a:gd name="connsiteX2" fmla="*/ 10515600 w 10515600"/>
              <a:gd name="connsiteY2" fmla="*/ 483363 h 483363"/>
              <a:gd name="connsiteX3" fmla="*/ 0 w 10515600"/>
              <a:gd name="connsiteY3" fmla="*/ 483363 h 483363"/>
              <a:gd name="connsiteX4" fmla="*/ 0 w 10515600"/>
              <a:gd name="connsiteY4" fmla="*/ 0 h 483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5600" h="483363">
                <a:moveTo>
                  <a:pt x="0" y="0"/>
                </a:moveTo>
                <a:lnTo>
                  <a:pt x="10515600" y="0"/>
                </a:lnTo>
                <a:lnTo>
                  <a:pt x="10515600" y="483363"/>
                </a:lnTo>
                <a:lnTo>
                  <a:pt x="0" y="4833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820" tIns="83820" rIns="83820" bIns="83820" numCol="1" spcCol="1270" anchor="t" anchorCtr="0">
            <a:noAutofit/>
          </a:bodyPr>
          <a:lstStyle/>
          <a:p>
            <a:pPr marL="0" lvl="0" indent="0" algn="l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4669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8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0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39,542 Data Center Stock Photos, Pictures &amp; Royalty-Free ...">
            <a:extLst>
              <a:ext uri="{FF2B5EF4-FFF2-40B4-BE49-F238E27FC236}">
                <a16:creationId xmlns:a16="http://schemas.microsoft.com/office/drawing/2014/main" id="{53B1C247-69EC-7816-E7F9-176396B5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7" b="12464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5A1F6-CECD-27A5-9B43-D7A7DE49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The Problem</a:t>
            </a:r>
          </a:p>
        </p:txBody>
      </p:sp>
      <p:cxnSp>
        <p:nvCxnSpPr>
          <p:cNvPr id="4105" name="Straight Connector 410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8236B-1A0E-CF09-F6A3-6AE02B96C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294" y="1183849"/>
            <a:ext cx="5744685" cy="4726276"/>
          </a:xfrm>
        </p:spPr>
        <p:txBody>
          <a:bodyPr anchor="ctr">
            <a:norm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>
                <a:solidFill>
                  <a:srgbClr val="FFFFFF"/>
                </a:solidFill>
                <a:effectLst/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High levels of energy consumption and e-waste in datacenters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effectLst/>
              <a:latin typeface="Leelawadee UI Semilight" panose="020B0402040204020203" pitchFamily="34" charset="-34"/>
              <a:ea typeface="Calibri" panose="020F0502020204030204" pitchFamily="34" charset="0"/>
              <a:cs typeface="Leelawadee UI Semilight" panose="020B0402040204020203" pitchFamily="34" charset="-34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>
                <a:solidFill>
                  <a:srgbClr val="FFFFFF"/>
                </a:solidFill>
                <a:effectLst/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Accumulation of ROT and </a:t>
            </a:r>
            <a:r>
              <a:rPr lang="en-US" sz="2000" dirty="0">
                <a:solidFill>
                  <a:srgbClr val="FFFFFF"/>
                </a:solidFill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Dark</a:t>
            </a:r>
            <a:r>
              <a:rPr lang="en-US" sz="2000" dirty="0">
                <a:solidFill>
                  <a:srgbClr val="FFFFFF"/>
                </a:solidFill>
                <a:effectLst/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 data in the datacenter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effectLst/>
              <a:latin typeface="Leelawadee UI Semilight" panose="020B0402040204020203" pitchFamily="34" charset="-34"/>
              <a:ea typeface="Calibri" panose="020F0502020204030204" pitchFamily="34" charset="0"/>
              <a:cs typeface="Leelawadee UI Semilight" panose="020B0402040204020203" pitchFamily="34" charset="-34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dirty="0">
                <a:solidFill>
                  <a:srgbClr val="FFFFFF"/>
                </a:solidFill>
                <a:effectLst/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Decreased productivity and job quality for staff due to outdated technology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FFFFFF"/>
              </a:solidFill>
              <a:effectLst/>
              <a:latin typeface="Leelawadee UI Semilight" panose="020B0402040204020203" pitchFamily="34" charset="-34"/>
              <a:ea typeface="Calibri" panose="020F0502020204030204" pitchFamily="34" charset="0"/>
              <a:cs typeface="Leelawadee UI Semilight" panose="020B0402040204020203" pitchFamily="34" charset="-34"/>
            </a:endParaRPr>
          </a:p>
          <a:p>
            <a:pPr marL="342900" marR="0" lvl="0" indent="-342900">
              <a:spcBef>
                <a:spcPts val="0"/>
              </a:spcBef>
              <a:spcAft>
                <a:spcPts val="800"/>
              </a:spcAft>
              <a:buFont typeface="Times New Roman" panose="02020603050405020304" pitchFamily="18" charset="0"/>
              <a:buChar char="-"/>
            </a:pPr>
            <a:r>
              <a:rPr lang="en-US" sz="2000" dirty="0">
                <a:solidFill>
                  <a:srgbClr val="FFFFFF"/>
                </a:solidFill>
                <a:effectLst/>
                <a:latin typeface="Leelawadee UI Semilight" panose="020B0402040204020203" pitchFamily="34" charset="-34"/>
                <a:ea typeface="Calibri" panose="020F0502020204030204" pitchFamily="34" charset="0"/>
                <a:cs typeface="Leelawadee UI Semilight" panose="020B0402040204020203" pitchFamily="34" charset="-34"/>
              </a:rPr>
              <a:t>Negative impact on the environment and increased carbon footprint</a:t>
            </a:r>
          </a:p>
          <a:p>
            <a:endParaRPr lang="en-US" sz="2000" dirty="0">
              <a:solidFill>
                <a:srgbClr val="FFFFFF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584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5007-4AE0-42EE-9989-6BF67E361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sz="54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The Problem</a:t>
            </a:r>
            <a:endParaRPr lang="en-US" sz="5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41135D-9190-EA70-A850-276845DF3C30}"/>
              </a:ext>
            </a:extLst>
          </p:cNvPr>
          <p:cNvSpPr txBox="1">
            <a:spLocks/>
          </p:cNvSpPr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According to the Databerg Report:</a:t>
            </a:r>
          </a:p>
          <a:p>
            <a:r>
              <a:rPr lang="en-US" sz="2400" dirty="0"/>
              <a:t>54% is considered Dark data</a:t>
            </a:r>
          </a:p>
          <a:p>
            <a:r>
              <a:rPr lang="en-US" sz="2400" dirty="0"/>
              <a:t>46% is tagged or classified data, of which 32% is ROT (Redundant, Obsolete or Trivial) and 14% is business critical data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2" descr="Rot Data และ Dark Data: เมื่อข้อมูลที่ไม่ได้ถูกนำมาใช้งาน  อาจสร้างค่าใช้จ่ายให้กับองค์กรอย่างมหาศาล – TechTalkThai">
            <a:extLst>
              <a:ext uri="{FF2B5EF4-FFF2-40B4-BE49-F238E27FC236}">
                <a16:creationId xmlns:a16="http://schemas.microsoft.com/office/drawing/2014/main" id="{D6B4E165-4801-679B-2689-94B1DA6CE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3" r="1170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65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914D-9203-70FC-1A8C-81ED7B244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EDFCEE2E-47E2-64C4-9CC4-AFEBB90A76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1"/>
          <a:stretch/>
        </p:blipFill>
        <p:spPr>
          <a:xfrm>
            <a:off x="7344936" y="1913711"/>
            <a:ext cx="2911347" cy="3629173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083AF669-51D4-C22F-4A77-BC4586B63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09"/>
          <a:stretch/>
        </p:blipFill>
        <p:spPr>
          <a:xfrm>
            <a:off x="2195910" y="1913710"/>
            <a:ext cx="2651153" cy="3629173"/>
          </a:xfrm>
          <a:prstGeom prst="rect">
            <a:avLst/>
          </a:prstGeom>
        </p:spPr>
      </p:pic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51293F43-A3F5-BDAB-E46B-44B5920A2E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1" r="36119"/>
          <a:stretch/>
        </p:blipFill>
        <p:spPr>
          <a:xfrm>
            <a:off x="4847063" y="1913710"/>
            <a:ext cx="2497873" cy="3629173"/>
          </a:xfrm>
          <a:prstGeom prst="rect">
            <a:avLst/>
          </a:prstGeom>
        </p:spPr>
      </p:pic>
      <p:pic>
        <p:nvPicPr>
          <p:cNvPr id="1032" name="Picture 8" descr="Page 39 | Decreases Vectors &amp; Illustrations for Free Download | Freepik">
            <a:extLst>
              <a:ext uri="{FF2B5EF4-FFF2-40B4-BE49-F238E27FC236}">
                <a16:creationId xmlns:a16="http://schemas.microsoft.com/office/drawing/2014/main" id="{0B0AC425-B583-9935-35C9-C9294C58F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22" b="89976" l="8150" r="92650">
                        <a14:foregroundMark x1="9700" y1="58824" x2="9700" y2="58824"/>
                        <a14:foregroundMark x1="19550" y1="67407" x2="19550" y2="67407"/>
                        <a14:foregroundMark x1="30800" y1="72689" x2="30800" y2="72689"/>
                        <a14:foregroundMark x1="40950" y1="72689" x2="40950" y2="72689"/>
                        <a14:foregroundMark x1="51150" y1="76351" x2="51150" y2="76351"/>
                        <a14:foregroundMark x1="60350" y1="80012" x2="60350" y2="80012"/>
                        <a14:foregroundMark x1="71900" y1="78812" x2="71900" y2="78812"/>
                        <a14:foregroundMark x1="80700" y1="84094" x2="80700" y2="84094"/>
                        <a14:foregroundMark x1="91900" y1="89016" x2="91900" y2="89016"/>
                        <a14:foregroundMark x1="13500" y1="11765" x2="8200" y2="4922"/>
                        <a14:foregroundMark x1="91850" y1="62185" x2="92650" y2="72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6" y="1919919"/>
            <a:ext cx="2944936" cy="24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ave Energy Clipart Vector, Energy Saving Battery Leaf Material Map, Energy  Saving And Environmental Protection, Low Energy Consumption, Green PNG  Image For Free Download">
            <a:extLst>
              <a:ext uri="{FF2B5EF4-FFF2-40B4-BE49-F238E27FC236}">
                <a16:creationId xmlns:a16="http://schemas.microsoft.com/office/drawing/2014/main" id="{F8B100B2-6DA0-A7C1-DFE6-CCEFF415E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7031" y1="57813" x2="37031" y2="57813"/>
                        <a14:foregroundMark x1="34375" y1="51563" x2="34375" y2="51563"/>
                        <a14:foregroundMark x1="34375" y1="68906" x2="34375" y2="68906"/>
                        <a14:foregroundMark x1="21563" y1="62344" x2="21563" y2="62344"/>
                        <a14:foregroundMark x1="66094" y1="67500" x2="66094" y2="6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96" y="4150061"/>
            <a:ext cx="3051767" cy="30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87D9FC1-EC2F-9BE3-3CDA-2D52BF52A9AA}"/>
              </a:ext>
            </a:extLst>
          </p:cNvPr>
          <p:cNvGrpSpPr/>
          <p:nvPr/>
        </p:nvGrpSpPr>
        <p:grpSpPr>
          <a:xfrm>
            <a:off x="8614764" y="240515"/>
            <a:ext cx="3249450" cy="6376969"/>
            <a:chOff x="8614764" y="240515"/>
            <a:chExt cx="3249450" cy="63769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FE3A63E-28F3-3341-8CE7-3520ECDA0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3442" b="91205" l="9944" r="91932">
                          <a14:foregroundMark x1="12195" y1="22849" x2="16698" y2="10899"/>
                          <a14:foregroundMark x1="60976" y1="3442" x2="48593" y2="14532"/>
                          <a14:foregroundMark x1="48593" y1="14532" x2="42777" y2="29637"/>
                          <a14:foregroundMark x1="42777" y1="29637" x2="42402" y2="29637"/>
                          <a14:foregroundMark x1="92120" y1="6214" x2="74109" y2="21511"/>
                          <a14:foregroundMark x1="74109" y1="21511" x2="72608" y2="25048"/>
                          <a14:foregroundMark x1="59475" y1="91205" x2="59475" y2="9120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14764" y="240515"/>
              <a:ext cx="3249450" cy="6376969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4CD49FE-2128-0F45-AA91-480280BEF8FB}"/>
                </a:ext>
              </a:extLst>
            </p:cNvPr>
            <p:cNvCxnSpPr>
              <a:cxnSpLocks/>
            </p:cNvCxnSpPr>
            <p:nvPr/>
          </p:nvCxnSpPr>
          <p:spPr>
            <a:xfrm>
              <a:off x="10256283" y="2381249"/>
              <a:ext cx="0" cy="15588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6" name="Picture 12" descr="Server maintenance fixing hardware troubleshooting">
            <a:extLst>
              <a:ext uri="{FF2B5EF4-FFF2-40B4-BE49-F238E27FC236}">
                <a16:creationId xmlns:a16="http://schemas.microsoft.com/office/drawing/2014/main" id="{9C9FA971-5190-F183-688F-5E86939D4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8"/>
          <a:stretch/>
        </p:blipFill>
        <p:spPr bwMode="auto">
          <a:xfrm>
            <a:off x="8577433" y="1638599"/>
            <a:ext cx="3492009" cy="344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Group Of Three Computers | Great PowerPoint ClipArt for Presentations -  PresenterMedia.com">
            <a:extLst>
              <a:ext uri="{FF2B5EF4-FFF2-40B4-BE49-F238E27FC236}">
                <a16:creationId xmlns:a16="http://schemas.microsoft.com/office/drawing/2014/main" id="{D6AF9E12-AD16-84D4-44F4-939665CC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833" b="90000" l="35750" r="65375">
                        <a14:foregroundMark x1="37625" y1="42833" x2="38875" y2="25167"/>
                        <a14:foregroundMark x1="35125" y1="8667" x2="50750" y2="8167"/>
                        <a14:foregroundMark x1="50750" y1="8167" x2="63500" y2="8333"/>
                        <a14:foregroundMark x1="65375" y1="28500" x2="64875" y2="51000"/>
                        <a14:foregroundMark x1="64875" y1="51000" x2="58625" y2="75833"/>
                        <a14:foregroundMark x1="58625" y1="75833" x2="42625" y2="75667"/>
                        <a14:foregroundMark x1="37250" y1="78167" x2="53250" y2="76833"/>
                        <a14:foregroundMark x1="53250" y1="76833" x2="65375" y2="77333"/>
                        <a14:foregroundMark x1="46750" y1="47333" x2="58500" y2="5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60" r="32166"/>
          <a:stretch/>
        </p:blipFill>
        <p:spPr bwMode="auto">
          <a:xfrm>
            <a:off x="838200" y="1977935"/>
            <a:ext cx="1692702" cy="356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Our E-Waste Problem Is Ridiculous, and Gadget Makers Aren't Helping | WIRED">
            <a:extLst>
              <a:ext uri="{FF2B5EF4-FFF2-40B4-BE49-F238E27FC236}">
                <a16:creationId xmlns:a16="http://schemas.microsoft.com/office/drawing/2014/main" id="{E7D866AB-ACEE-F108-3BA2-6C8E4EF3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" y="2464823"/>
            <a:ext cx="3745513" cy="249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is E waste and how to recycle it - Iberdrola">
            <a:extLst>
              <a:ext uri="{FF2B5EF4-FFF2-40B4-BE49-F238E27FC236}">
                <a16:creationId xmlns:a16="http://schemas.microsoft.com/office/drawing/2014/main" id="{11089300-D663-5368-39EF-66CA16492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362" y="2655244"/>
            <a:ext cx="3662709" cy="205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22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0.2112 -0.00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48148E-6 L -0.22188 -0.0020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94" y="-116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A4C1F54-17DE-9BD8-C33E-F10A30B3F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Solution</a:t>
            </a:r>
          </a:p>
        </p:txBody>
      </p:sp>
      <p:pic>
        <p:nvPicPr>
          <p:cNvPr id="2050" name="Picture 2" descr="Aparavi - Wasabi">
            <a:extLst>
              <a:ext uri="{FF2B5EF4-FFF2-40B4-BE49-F238E27FC236}">
                <a16:creationId xmlns:a16="http://schemas.microsoft.com/office/drawing/2014/main" id="{1092E3FD-69C6-D3BA-147E-B399FAAD3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5570"/>
            <a:ext cx="4584105" cy="238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F33F860C-318D-B33A-3F15-C380FD6D9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695" y="1841667"/>
            <a:ext cx="4584105" cy="414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6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976D6-D9F7-2EFE-17FC-3787DE8BC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Project Goals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5E4A025-1952-0DCA-37C5-75CBF97321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6" r="18109" b="-3"/>
          <a:stretch/>
        </p:blipFill>
        <p:spPr>
          <a:xfrm>
            <a:off x="7777393" y="1976277"/>
            <a:ext cx="4414606" cy="4881723"/>
          </a:xfrm>
          <a:custGeom>
            <a:avLst/>
            <a:gdLst/>
            <a:ahLst/>
            <a:cxnLst/>
            <a:rect l="l" t="t" r="r" b="b"/>
            <a:pathLst>
              <a:path w="4414606" h="4881723">
                <a:moveTo>
                  <a:pt x="3151661" y="0"/>
                </a:moveTo>
                <a:lnTo>
                  <a:pt x="4414606" y="1262946"/>
                </a:lnTo>
                <a:lnTo>
                  <a:pt x="4414606" y="4881723"/>
                </a:lnTo>
                <a:lnTo>
                  <a:pt x="1730061" y="4881723"/>
                </a:lnTo>
                <a:lnTo>
                  <a:pt x="0" y="3151662"/>
                </a:lnTo>
                <a:close/>
              </a:path>
            </a:pathLst>
          </a:cu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CA946D5-A058-4344-D8AD-D1B46A524F67}"/>
              </a:ext>
            </a:extLst>
          </p:cNvPr>
          <p:cNvSpPr/>
          <p:nvPr/>
        </p:nvSpPr>
        <p:spPr>
          <a:xfrm>
            <a:off x="1259840" y="1783324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Reduce Dark and ROT data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D3DA692-655F-6C0F-0DED-E52EE7A7A126}"/>
              </a:ext>
            </a:extLst>
          </p:cNvPr>
          <p:cNvSpPr/>
          <p:nvPr/>
        </p:nvSpPr>
        <p:spPr>
          <a:xfrm>
            <a:off x="1259840" y="2274557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81920"/>
              <a:satOff val="-10491"/>
              <a:lumOff val="1078"/>
              <a:alphaOff val="0"/>
            </a:schemeClr>
          </a:lnRef>
          <a:fillRef idx="3">
            <a:schemeClr val="accent2">
              <a:hueOff val="-181920"/>
              <a:satOff val="-10491"/>
              <a:lumOff val="1078"/>
              <a:alphaOff val="0"/>
            </a:schemeClr>
          </a:fillRef>
          <a:effectRef idx="2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Implement data retention guidelines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852FCB1-8393-D784-2EA3-A4824525A95B}"/>
              </a:ext>
            </a:extLst>
          </p:cNvPr>
          <p:cNvSpPr/>
          <p:nvPr/>
        </p:nvSpPr>
        <p:spPr>
          <a:xfrm>
            <a:off x="1259840" y="2765791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363841"/>
              <a:satOff val="-20982"/>
              <a:lumOff val="2157"/>
              <a:alphaOff val="0"/>
            </a:schemeClr>
          </a:lnRef>
          <a:fillRef idx="3">
            <a:schemeClr val="accent2">
              <a:hueOff val="-363841"/>
              <a:satOff val="-20982"/>
              <a:lumOff val="2157"/>
              <a:alphaOff val="0"/>
            </a:schemeClr>
          </a:fillRef>
          <a:effectRef idx="2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Train team on new guidelines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264AEE1-4BA4-A932-8750-FA1F3A6F4440}"/>
              </a:ext>
            </a:extLst>
          </p:cNvPr>
          <p:cNvSpPr/>
          <p:nvPr/>
        </p:nvSpPr>
        <p:spPr>
          <a:xfrm>
            <a:off x="1259840" y="3257024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545761"/>
              <a:satOff val="-31473"/>
              <a:lumOff val="3235"/>
              <a:alphaOff val="0"/>
            </a:schemeClr>
          </a:lnRef>
          <a:fillRef idx="3">
            <a:schemeClr val="accent2">
              <a:hueOff val="-545761"/>
              <a:satOff val="-31473"/>
              <a:lumOff val="3235"/>
              <a:alphaOff val="0"/>
            </a:schemeClr>
          </a:fillRef>
          <a:effectRef idx="2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Repair and refurbish servers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E508EB2-5D4F-B46A-FCBC-D593AA536D41}"/>
              </a:ext>
            </a:extLst>
          </p:cNvPr>
          <p:cNvSpPr/>
          <p:nvPr/>
        </p:nvSpPr>
        <p:spPr>
          <a:xfrm>
            <a:off x="1259840" y="3748258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727682"/>
              <a:satOff val="-41964"/>
              <a:lumOff val="4314"/>
              <a:alphaOff val="0"/>
            </a:schemeClr>
          </a:lnRef>
          <a:fillRef idx="3">
            <a:schemeClr val="accent2">
              <a:hueOff val="-727682"/>
              <a:satOff val="-41964"/>
              <a:lumOff val="4314"/>
              <a:alphaOff val="0"/>
            </a:schemeClr>
          </a:fillRef>
          <a:effectRef idx="2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Recycle e-waste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354A06-EFF6-4A9D-79D9-8BF46D3C640D}"/>
              </a:ext>
            </a:extLst>
          </p:cNvPr>
          <p:cNvSpPr/>
          <p:nvPr/>
        </p:nvSpPr>
        <p:spPr>
          <a:xfrm>
            <a:off x="1259840" y="4239491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909602"/>
              <a:satOff val="-52455"/>
              <a:lumOff val="5392"/>
              <a:alphaOff val="0"/>
            </a:schemeClr>
          </a:lnRef>
          <a:fillRef idx="3">
            <a:schemeClr val="accent2">
              <a:hueOff val="-909602"/>
              <a:satOff val="-52455"/>
              <a:lumOff val="5392"/>
              <a:alphaOff val="0"/>
            </a:schemeClr>
          </a:fillRef>
          <a:effectRef idx="2">
            <a:schemeClr val="accent2">
              <a:hueOff val="-909602"/>
              <a:satOff val="-52455"/>
              <a:lumOff val="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Save money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AF2CC4C-9686-0E48-EEBF-DC20026EE8B9}"/>
              </a:ext>
            </a:extLst>
          </p:cNvPr>
          <p:cNvSpPr/>
          <p:nvPr/>
        </p:nvSpPr>
        <p:spPr>
          <a:xfrm>
            <a:off x="1259840" y="4730725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091522"/>
              <a:satOff val="-62946"/>
              <a:lumOff val="6471"/>
              <a:alphaOff val="0"/>
            </a:schemeClr>
          </a:lnRef>
          <a:fillRef idx="3">
            <a:schemeClr val="accent2">
              <a:hueOff val="-1091522"/>
              <a:satOff val="-62946"/>
              <a:lumOff val="6471"/>
              <a:alphaOff val="0"/>
            </a:schemeClr>
          </a:fillRef>
          <a:effectRef idx="2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Improve productivity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63A3DBE1-6A54-D3B6-0D84-1A661B50350B}"/>
              </a:ext>
            </a:extLst>
          </p:cNvPr>
          <p:cNvSpPr/>
          <p:nvPr/>
        </p:nvSpPr>
        <p:spPr>
          <a:xfrm>
            <a:off x="1259840" y="5221958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273443"/>
              <a:satOff val="-73437"/>
              <a:lumOff val="7549"/>
              <a:alphaOff val="0"/>
            </a:schemeClr>
          </a:lnRef>
          <a:fillRef idx="3">
            <a:schemeClr val="accent2">
              <a:hueOff val="-1273443"/>
              <a:satOff val="-73437"/>
              <a:lumOff val="7549"/>
              <a:alphaOff val="0"/>
            </a:schemeClr>
          </a:fillRef>
          <a:effectRef idx="2">
            <a:schemeClr val="accent2">
              <a:hueOff val="-1273443"/>
              <a:satOff val="-73437"/>
              <a:lumOff val="754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Improve stakeholder satisfaction</a:t>
            </a: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44BDA0D-657C-FCB5-67C8-5E07B007322E}"/>
              </a:ext>
            </a:extLst>
          </p:cNvPr>
          <p:cNvSpPr/>
          <p:nvPr/>
        </p:nvSpPr>
        <p:spPr>
          <a:xfrm>
            <a:off x="1259840" y="5713191"/>
            <a:ext cx="6274815" cy="463427"/>
          </a:xfrm>
          <a:custGeom>
            <a:avLst/>
            <a:gdLst>
              <a:gd name="connsiteX0" fmla="*/ 0 w 5512950"/>
              <a:gd name="connsiteY0" fmla="*/ 0 h 463427"/>
              <a:gd name="connsiteX1" fmla="*/ 5512950 w 5512950"/>
              <a:gd name="connsiteY1" fmla="*/ 0 h 463427"/>
              <a:gd name="connsiteX2" fmla="*/ 5512950 w 5512950"/>
              <a:gd name="connsiteY2" fmla="*/ 463427 h 463427"/>
              <a:gd name="connsiteX3" fmla="*/ 0 w 5512950"/>
              <a:gd name="connsiteY3" fmla="*/ 463427 h 463427"/>
              <a:gd name="connsiteX4" fmla="*/ 0 w 5512950"/>
              <a:gd name="connsiteY4" fmla="*/ 0 h 463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12950" h="463427">
                <a:moveTo>
                  <a:pt x="0" y="0"/>
                </a:moveTo>
                <a:lnTo>
                  <a:pt x="5512950" y="0"/>
                </a:lnTo>
                <a:lnTo>
                  <a:pt x="5512950" y="463427"/>
                </a:lnTo>
                <a:lnTo>
                  <a:pt x="0" y="46342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>
              <a:hueOff val="-1455363"/>
              <a:satOff val="-83928"/>
              <a:lumOff val="8628"/>
              <a:alphaOff val="0"/>
            </a:schemeClr>
          </a:lnRef>
          <a:fillRef idx="3">
            <a:schemeClr val="accent2">
              <a:hueOff val="-1455363"/>
              <a:satOff val="-83928"/>
              <a:lumOff val="8628"/>
              <a:alphaOff val="0"/>
            </a:schemeClr>
          </a:fillRef>
          <a:effectRef idx="2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6967" tIns="117711" rIns="106967" bIns="117711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/>
              <a:t>Minimize environmental impact of digital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2004842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9" grpId="0" animBg="1"/>
      <p:bldP spid="31" grpId="0" animBg="1"/>
      <p:bldP spid="35" grpId="0" animBg="1"/>
      <p:bldP spid="39" grpId="0" animBg="1"/>
      <p:bldP spid="42" grpId="0" animBg="1"/>
      <p:bldP spid="44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3213E-C804-B1F4-C6D2-449FBD41F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/>
              <a:t>Project Benefit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E47932-1C65-AC41-528D-DCBEEBAE1733}"/>
              </a:ext>
            </a:extLst>
          </p:cNvPr>
          <p:cNvSpPr/>
          <p:nvPr/>
        </p:nvSpPr>
        <p:spPr>
          <a:xfrm>
            <a:off x="838200" y="1830886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Reduce server and storage needs, improve system performance, reduce carbon footprint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8476BC0-B56E-30A0-F352-24D6796333E0}"/>
              </a:ext>
            </a:extLst>
          </p:cNvPr>
          <p:cNvSpPr/>
          <p:nvPr/>
        </p:nvSpPr>
        <p:spPr>
          <a:xfrm>
            <a:off x="838200" y="2315536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81920"/>
              <a:satOff val="-10491"/>
              <a:lumOff val="1078"/>
              <a:alphaOff val="0"/>
            </a:schemeClr>
          </a:fillRef>
          <a:effectRef idx="0">
            <a:schemeClr val="accent2">
              <a:hueOff val="-181920"/>
              <a:satOff val="-10491"/>
              <a:lumOff val="107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Improve data management, improve system performance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05B35ED-A499-18E0-F96C-196D62B789EB}"/>
              </a:ext>
            </a:extLst>
          </p:cNvPr>
          <p:cNvSpPr/>
          <p:nvPr/>
        </p:nvSpPr>
        <p:spPr>
          <a:xfrm>
            <a:off x="838200" y="2800187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363841"/>
              <a:satOff val="-20982"/>
              <a:lumOff val="2157"/>
              <a:alphaOff val="0"/>
            </a:schemeClr>
          </a:fillRef>
          <a:effectRef idx="0">
            <a:schemeClr val="accent2">
              <a:hueOff val="-363841"/>
              <a:satOff val="-20982"/>
              <a:lumOff val="215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Improve team efficiency, improve data management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2335C2-21AC-AC4A-6370-ED24B82FBC6C}"/>
              </a:ext>
            </a:extLst>
          </p:cNvPr>
          <p:cNvSpPr/>
          <p:nvPr/>
        </p:nvSpPr>
        <p:spPr>
          <a:xfrm>
            <a:off x="838200" y="3284838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545761"/>
              <a:satOff val="-31473"/>
              <a:lumOff val="3235"/>
              <a:alphaOff val="0"/>
            </a:schemeClr>
          </a:fillRef>
          <a:effectRef idx="0">
            <a:schemeClr val="accent2">
              <a:hueOff val="-545761"/>
              <a:satOff val="-31473"/>
              <a:lumOff val="323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Reduce need to purchase new servers, extend lifespan of servers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AA057CA-83A0-03F2-7B3E-0CB7E2A105FF}"/>
              </a:ext>
            </a:extLst>
          </p:cNvPr>
          <p:cNvSpPr/>
          <p:nvPr/>
        </p:nvSpPr>
        <p:spPr>
          <a:xfrm>
            <a:off x="838200" y="3769489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727682"/>
              <a:satOff val="-41964"/>
              <a:lumOff val="4314"/>
              <a:alphaOff val="0"/>
            </a:schemeClr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Reduce environmental impact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CC0F653-A98C-DBEA-DACD-B3F9669DB215}"/>
              </a:ext>
            </a:extLst>
          </p:cNvPr>
          <p:cNvSpPr/>
          <p:nvPr/>
        </p:nvSpPr>
        <p:spPr>
          <a:xfrm>
            <a:off x="838200" y="4254140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909602"/>
              <a:satOff val="-52455"/>
              <a:lumOff val="5392"/>
              <a:alphaOff val="0"/>
            </a:schemeClr>
          </a:fillRef>
          <a:effectRef idx="0">
            <a:schemeClr val="accent2">
              <a:hueOff val="-909602"/>
              <a:satOff val="-52455"/>
              <a:lumOff val="5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Increased profits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8BE1AD5-DC78-3880-6E0C-353CE2C009FE}"/>
              </a:ext>
            </a:extLst>
          </p:cNvPr>
          <p:cNvSpPr/>
          <p:nvPr/>
        </p:nvSpPr>
        <p:spPr>
          <a:xfrm>
            <a:off x="838200" y="4738791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091522"/>
              <a:satOff val="-62946"/>
              <a:lumOff val="6471"/>
              <a:alphaOff val="0"/>
            </a:schemeClr>
          </a:fillRef>
          <a:effectRef idx="0">
            <a:schemeClr val="accent2">
              <a:hueOff val="-1091522"/>
              <a:satOff val="-62946"/>
              <a:lumOff val="647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Increase efficiency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26B6FB43-1AB7-3F12-C654-3F3BD412B44C}"/>
              </a:ext>
            </a:extLst>
          </p:cNvPr>
          <p:cNvSpPr/>
          <p:nvPr/>
        </p:nvSpPr>
        <p:spPr>
          <a:xfrm>
            <a:off x="838200" y="5223442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273443"/>
              <a:satOff val="-73437"/>
              <a:lumOff val="7549"/>
              <a:alphaOff val="0"/>
            </a:schemeClr>
          </a:fillRef>
          <a:effectRef idx="0">
            <a:schemeClr val="accent2">
              <a:hueOff val="-1273443"/>
              <a:satOff val="-73437"/>
              <a:lumOff val="7549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Meet stakeholder expectations and needs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FC68629-5712-946A-9E2D-58D868F123D5}"/>
              </a:ext>
            </a:extLst>
          </p:cNvPr>
          <p:cNvSpPr/>
          <p:nvPr/>
        </p:nvSpPr>
        <p:spPr>
          <a:xfrm>
            <a:off x="838200" y="5708093"/>
            <a:ext cx="10515600" cy="471164"/>
          </a:xfrm>
          <a:custGeom>
            <a:avLst/>
            <a:gdLst>
              <a:gd name="connsiteX0" fmla="*/ 0 w 10515600"/>
              <a:gd name="connsiteY0" fmla="*/ 78529 h 471164"/>
              <a:gd name="connsiteX1" fmla="*/ 78529 w 10515600"/>
              <a:gd name="connsiteY1" fmla="*/ 0 h 471164"/>
              <a:gd name="connsiteX2" fmla="*/ 10437071 w 10515600"/>
              <a:gd name="connsiteY2" fmla="*/ 0 h 471164"/>
              <a:gd name="connsiteX3" fmla="*/ 10515600 w 10515600"/>
              <a:gd name="connsiteY3" fmla="*/ 78529 h 471164"/>
              <a:gd name="connsiteX4" fmla="*/ 10515600 w 10515600"/>
              <a:gd name="connsiteY4" fmla="*/ 392635 h 471164"/>
              <a:gd name="connsiteX5" fmla="*/ 10437071 w 10515600"/>
              <a:gd name="connsiteY5" fmla="*/ 471164 h 471164"/>
              <a:gd name="connsiteX6" fmla="*/ 78529 w 10515600"/>
              <a:gd name="connsiteY6" fmla="*/ 471164 h 471164"/>
              <a:gd name="connsiteX7" fmla="*/ 0 w 10515600"/>
              <a:gd name="connsiteY7" fmla="*/ 392635 h 471164"/>
              <a:gd name="connsiteX8" fmla="*/ 0 w 10515600"/>
              <a:gd name="connsiteY8" fmla="*/ 78529 h 4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15600" h="471164">
                <a:moveTo>
                  <a:pt x="0" y="78529"/>
                </a:moveTo>
                <a:cubicBezTo>
                  <a:pt x="0" y="35159"/>
                  <a:pt x="35159" y="0"/>
                  <a:pt x="78529" y="0"/>
                </a:cubicBezTo>
                <a:lnTo>
                  <a:pt x="10437071" y="0"/>
                </a:lnTo>
                <a:cubicBezTo>
                  <a:pt x="10480441" y="0"/>
                  <a:pt x="10515600" y="35159"/>
                  <a:pt x="10515600" y="78529"/>
                </a:cubicBezTo>
                <a:lnTo>
                  <a:pt x="10515600" y="392635"/>
                </a:lnTo>
                <a:cubicBezTo>
                  <a:pt x="10515600" y="436005"/>
                  <a:pt x="10480441" y="471164"/>
                  <a:pt x="10437071" y="471164"/>
                </a:cubicBezTo>
                <a:lnTo>
                  <a:pt x="78529" y="471164"/>
                </a:lnTo>
                <a:cubicBezTo>
                  <a:pt x="35159" y="471164"/>
                  <a:pt x="0" y="436005"/>
                  <a:pt x="0" y="392635"/>
                </a:cubicBezTo>
                <a:lnTo>
                  <a:pt x="0" y="7852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-1455363"/>
              <a:satOff val="-83928"/>
              <a:lumOff val="8628"/>
              <a:alphaOff val="0"/>
            </a:schemeClr>
          </a:fillRef>
          <a:effectRef idx="0">
            <a:schemeClr val="accent2">
              <a:hueOff val="-1455363"/>
              <a:satOff val="-83928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010" tIns="103010" rIns="103010" bIns="103010" numCol="1" spcCol="1270" anchor="ctr" anchorCtr="0">
            <a:noAutofit/>
          </a:bodyPr>
          <a:lstStyle/>
          <a:p>
            <a:pPr marL="0" lvl="0" indent="0" algn="l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Reduce carbon footprint, reduce e-waste</a:t>
            </a:r>
          </a:p>
        </p:txBody>
      </p:sp>
    </p:spTree>
    <p:extLst>
      <p:ext uri="{BB962C8B-B14F-4D97-AF65-F5344CB8AC3E}">
        <p14:creationId xmlns:p14="http://schemas.microsoft.com/office/powerpoint/2010/main" val="599773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C58B5-9D07-D71B-7F0C-E66EEF955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Deliverables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10F6086-59D8-2E2D-28E6-223F9D36D5B5}"/>
              </a:ext>
            </a:extLst>
          </p:cNvPr>
          <p:cNvSpPr/>
          <p:nvPr/>
        </p:nvSpPr>
        <p:spPr>
          <a:xfrm>
            <a:off x="838200" y="1827430"/>
            <a:ext cx="10515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Database">
            <a:extLst>
              <a:ext uri="{FF2B5EF4-FFF2-40B4-BE49-F238E27FC236}">
                <a16:creationId xmlns:a16="http://schemas.microsoft.com/office/drawing/2014/main" id="{C87E1487-5A60-8292-B989-E9F0FC5F6FD8}"/>
              </a:ext>
            </a:extLst>
          </p:cNvPr>
          <p:cNvSpPr/>
          <p:nvPr/>
        </p:nvSpPr>
        <p:spPr>
          <a:xfrm>
            <a:off x="1115081" y="2033375"/>
            <a:ext cx="503420" cy="50342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52A1D36-2B26-3C65-6F36-8EC3F37F2E98}"/>
              </a:ext>
            </a:extLst>
          </p:cNvPr>
          <p:cNvSpPr/>
          <p:nvPr/>
        </p:nvSpPr>
        <p:spPr>
          <a:xfrm>
            <a:off x="1895383" y="1827430"/>
            <a:ext cx="9458416" cy="915310"/>
          </a:xfrm>
          <a:custGeom>
            <a:avLst/>
            <a:gdLst>
              <a:gd name="connsiteX0" fmla="*/ 0 w 9458416"/>
              <a:gd name="connsiteY0" fmla="*/ 0 h 915310"/>
              <a:gd name="connsiteX1" fmla="*/ 9458416 w 9458416"/>
              <a:gd name="connsiteY1" fmla="*/ 0 h 915310"/>
              <a:gd name="connsiteX2" fmla="*/ 9458416 w 9458416"/>
              <a:gd name="connsiteY2" fmla="*/ 915310 h 915310"/>
              <a:gd name="connsiteX3" fmla="*/ 0 w 9458416"/>
              <a:gd name="connsiteY3" fmla="*/ 915310 h 915310"/>
              <a:gd name="connsiteX4" fmla="*/ 0 w 9458416"/>
              <a:gd name="connsiteY4" fmla="*/ 0 h 91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416" h="915310">
                <a:moveTo>
                  <a:pt x="0" y="0"/>
                </a:moveTo>
                <a:lnTo>
                  <a:pt x="9458416" y="0"/>
                </a:lnTo>
                <a:lnTo>
                  <a:pt x="9458416" y="915310"/>
                </a:lnTo>
                <a:lnTo>
                  <a:pt x="0" y="9153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70" tIns="96870" rIns="96870" bIns="9687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 dirty="0"/>
              <a:t>New data retention system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F4CAC5-3798-EEA9-2D19-510DB41BF440}"/>
              </a:ext>
            </a:extLst>
          </p:cNvPr>
          <p:cNvSpPr/>
          <p:nvPr/>
        </p:nvSpPr>
        <p:spPr>
          <a:xfrm>
            <a:off x="838200" y="2971569"/>
            <a:ext cx="10515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Rectangle 9" descr="Teacher">
            <a:extLst>
              <a:ext uri="{FF2B5EF4-FFF2-40B4-BE49-F238E27FC236}">
                <a16:creationId xmlns:a16="http://schemas.microsoft.com/office/drawing/2014/main" id="{6930FB84-6BA6-BF50-6342-475F73AC464E}"/>
              </a:ext>
            </a:extLst>
          </p:cNvPr>
          <p:cNvSpPr/>
          <p:nvPr/>
        </p:nvSpPr>
        <p:spPr>
          <a:xfrm>
            <a:off x="1115081" y="3177514"/>
            <a:ext cx="503420" cy="50342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250A73-CA1D-46DF-EA7E-2B59C20990C0}"/>
              </a:ext>
            </a:extLst>
          </p:cNvPr>
          <p:cNvSpPr/>
          <p:nvPr/>
        </p:nvSpPr>
        <p:spPr>
          <a:xfrm>
            <a:off x="1895383" y="2971569"/>
            <a:ext cx="9458416" cy="915310"/>
          </a:xfrm>
          <a:custGeom>
            <a:avLst/>
            <a:gdLst>
              <a:gd name="connsiteX0" fmla="*/ 0 w 9458416"/>
              <a:gd name="connsiteY0" fmla="*/ 0 h 915310"/>
              <a:gd name="connsiteX1" fmla="*/ 9458416 w 9458416"/>
              <a:gd name="connsiteY1" fmla="*/ 0 h 915310"/>
              <a:gd name="connsiteX2" fmla="*/ 9458416 w 9458416"/>
              <a:gd name="connsiteY2" fmla="*/ 915310 h 915310"/>
              <a:gd name="connsiteX3" fmla="*/ 0 w 9458416"/>
              <a:gd name="connsiteY3" fmla="*/ 915310 h 915310"/>
              <a:gd name="connsiteX4" fmla="*/ 0 w 9458416"/>
              <a:gd name="connsiteY4" fmla="*/ 0 h 91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416" h="915310">
                <a:moveTo>
                  <a:pt x="0" y="0"/>
                </a:moveTo>
                <a:lnTo>
                  <a:pt x="9458416" y="0"/>
                </a:lnTo>
                <a:lnTo>
                  <a:pt x="9458416" y="915310"/>
                </a:lnTo>
                <a:lnTo>
                  <a:pt x="0" y="9153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70" tIns="96870" rIns="96870" bIns="9687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Staff training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651E83-3D02-BEE0-89D7-4DC8689530E9}"/>
              </a:ext>
            </a:extLst>
          </p:cNvPr>
          <p:cNvSpPr/>
          <p:nvPr/>
        </p:nvSpPr>
        <p:spPr>
          <a:xfrm>
            <a:off x="838200" y="4115707"/>
            <a:ext cx="10515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ectangle 12" descr="Recycle Sign">
            <a:extLst>
              <a:ext uri="{FF2B5EF4-FFF2-40B4-BE49-F238E27FC236}">
                <a16:creationId xmlns:a16="http://schemas.microsoft.com/office/drawing/2014/main" id="{D64C7813-4E1F-9650-4983-06A6B22AB043}"/>
              </a:ext>
            </a:extLst>
          </p:cNvPr>
          <p:cNvSpPr/>
          <p:nvPr/>
        </p:nvSpPr>
        <p:spPr>
          <a:xfrm>
            <a:off x="1115081" y="4321652"/>
            <a:ext cx="503420" cy="50342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991FBC-AD6A-7386-519A-4BC9CB29DD0B}"/>
              </a:ext>
            </a:extLst>
          </p:cNvPr>
          <p:cNvSpPr/>
          <p:nvPr/>
        </p:nvSpPr>
        <p:spPr>
          <a:xfrm>
            <a:off x="1895383" y="4115707"/>
            <a:ext cx="9458416" cy="915310"/>
          </a:xfrm>
          <a:custGeom>
            <a:avLst/>
            <a:gdLst>
              <a:gd name="connsiteX0" fmla="*/ 0 w 9458416"/>
              <a:gd name="connsiteY0" fmla="*/ 0 h 915310"/>
              <a:gd name="connsiteX1" fmla="*/ 9458416 w 9458416"/>
              <a:gd name="connsiteY1" fmla="*/ 0 h 915310"/>
              <a:gd name="connsiteX2" fmla="*/ 9458416 w 9458416"/>
              <a:gd name="connsiteY2" fmla="*/ 915310 h 915310"/>
              <a:gd name="connsiteX3" fmla="*/ 0 w 9458416"/>
              <a:gd name="connsiteY3" fmla="*/ 915310 h 915310"/>
              <a:gd name="connsiteX4" fmla="*/ 0 w 9458416"/>
              <a:gd name="connsiteY4" fmla="*/ 0 h 91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416" h="915310">
                <a:moveTo>
                  <a:pt x="0" y="0"/>
                </a:moveTo>
                <a:lnTo>
                  <a:pt x="9458416" y="0"/>
                </a:lnTo>
                <a:lnTo>
                  <a:pt x="9458416" y="915310"/>
                </a:lnTo>
                <a:lnTo>
                  <a:pt x="0" y="9153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70" tIns="96870" rIns="96870" bIns="9687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Proper disposal of e-waste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1C50F34-D31A-7BC3-6673-F63D2B29B324}"/>
              </a:ext>
            </a:extLst>
          </p:cNvPr>
          <p:cNvSpPr/>
          <p:nvPr/>
        </p:nvSpPr>
        <p:spPr>
          <a:xfrm>
            <a:off x="838200" y="5259846"/>
            <a:ext cx="10515600" cy="915310"/>
          </a:xfrm>
          <a:prstGeom prst="roundRect">
            <a:avLst>
              <a:gd name="adj" fmla="val 10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 descr="Money">
            <a:extLst>
              <a:ext uri="{FF2B5EF4-FFF2-40B4-BE49-F238E27FC236}">
                <a16:creationId xmlns:a16="http://schemas.microsoft.com/office/drawing/2014/main" id="{70073F14-D855-0CA6-BE37-BE65FE344320}"/>
              </a:ext>
            </a:extLst>
          </p:cNvPr>
          <p:cNvSpPr/>
          <p:nvPr/>
        </p:nvSpPr>
        <p:spPr>
          <a:xfrm>
            <a:off x="1115081" y="5465791"/>
            <a:ext cx="503420" cy="50342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3899C7E-821E-937B-445C-6F915455EFAC}"/>
              </a:ext>
            </a:extLst>
          </p:cNvPr>
          <p:cNvSpPr/>
          <p:nvPr/>
        </p:nvSpPr>
        <p:spPr>
          <a:xfrm>
            <a:off x="1895383" y="5259846"/>
            <a:ext cx="9458416" cy="915310"/>
          </a:xfrm>
          <a:custGeom>
            <a:avLst/>
            <a:gdLst>
              <a:gd name="connsiteX0" fmla="*/ 0 w 9458416"/>
              <a:gd name="connsiteY0" fmla="*/ 0 h 915310"/>
              <a:gd name="connsiteX1" fmla="*/ 9458416 w 9458416"/>
              <a:gd name="connsiteY1" fmla="*/ 0 h 915310"/>
              <a:gd name="connsiteX2" fmla="*/ 9458416 w 9458416"/>
              <a:gd name="connsiteY2" fmla="*/ 915310 h 915310"/>
              <a:gd name="connsiteX3" fmla="*/ 0 w 9458416"/>
              <a:gd name="connsiteY3" fmla="*/ 915310 h 915310"/>
              <a:gd name="connsiteX4" fmla="*/ 0 w 9458416"/>
              <a:gd name="connsiteY4" fmla="*/ 0 h 915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58416" h="915310">
                <a:moveTo>
                  <a:pt x="0" y="0"/>
                </a:moveTo>
                <a:lnTo>
                  <a:pt x="9458416" y="0"/>
                </a:lnTo>
                <a:lnTo>
                  <a:pt x="9458416" y="915310"/>
                </a:lnTo>
                <a:lnTo>
                  <a:pt x="0" y="91531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6870" tIns="96870" rIns="96870" bIns="96870" numCol="1" spcCol="1270" anchor="ctr" anchorCtr="0">
            <a:noAutofit/>
          </a:bodyPr>
          <a:lstStyle/>
          <a:p>
            <a:pPr marL="0" lvl="0" indent="0" algn="l" defTabSz="9779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/>
              <a:t>Reduced expenses</a:t>
            </a:r>
          </a:p>
        </p:txBody>
      </p:sp>
    </p:spTree>
    <p:extLst>
      <p:ext uri="{BB962C8B-B14F-4D97-AF65-F5344CB8AC3E}">
        <p14:creationId xmlns:p14="http://schemas.microsoft.com/office/powerpoint/2010/main" val="273749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630</Words>
  <Application>Microsoft Office PowerPoint</Application>
  <PresentationFormat>Widescreen</PresentationFormat>
  <Paragraphs>124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Berlin Sans FB</vt:lpstr>
      <vt:lpstr>Calibri</vt:lpstr>
      <vt:lpstr>Calibri Light</vt:lpstr>
      <vt:lpstr>Leelawadee UI Semilight</vt:lpstr>
      <vt:lpstr>Monotype Corsiva</vt:lpstr>
      <vt:lpstr>Times New Roman</vt:lpstr>
      <vt:lpstr>Office Theme</vt:lpstr>
      <vt:lpstr>Improving Environmental Sustainability by Reducing ROT and Dark Data</vt:lpstr>
      <vt:lpstr>Table of Content</vt:lpstr>
      <vt:lpstr>The Problem</vt:lpstr>
      <vt:lpstr>The Problem</vt:lpstr>
      <vt:lpstr>The Solution</vt:lpstr>
      <vt:lpstr>The Solution</vt:lpstr>
      <vt:lpstr>Project Goals</vt:lpstr>
      <vt:lpstr>Project Benefit</vt:lpstr>
      <vt:lpstr>Project Deliverables</vt:lpstr>
      <vt:lpstr>Project Success Metrics</vt:lpstr>
      <vt:lpstr>Project Management Strategy</vt:lpstr>
      <vt:lpstr>Budget</vt:lpstr>
      <vt:lpstr>Project Requirements</vt:lpstr>
      <vt:lpstr>Project Proposal Timeline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Environmental Sustainability by Reducing ROT and Dark Data</dc:title>
  <dc:creator>Marwan Al-Farah</dc:creator>
  <cp:lastModifiedBy>Marwan Al-Farah</cp:lastModifiedBy>
  <cp:revision>10</cp:revision>
  <dcterms:created xsi:type="dcterms:W3CDTF">2023-01-19T18:05:23Z</dcterms:created>
  <dcterms:modified xsi:type="dcterms:W3CDTF">2023-01-26T19:02:08Z</dcterms:modified>
</cp:coreProperties>
</file>